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sldIdLst>
    <p:sldId id="256" r:id="rId2"/>
    <p:sldId id="269" r:id="rId3"/>
    <p:sldId id="260" r:id="rId4"/>
    <p:sldId id="289" r:id="rId5"/>
    <p:sldId id="282" r:id="rId6"/>
    <p:sldId id="261" r:id="rId7"/>
    <p:sldId id="290" r:id="rId8"/>
    <p:sldId id="292" r:id="rId9"/>
    <p:sldId id="283" r:id="rId10"/>
    <p:sldId id="296" r:id="rId11"/>
    <p:sldId id="281" r:id="rId12"/>
    <p:sldId id="264" r:id="rId13"/>
    <p:sldId id="294" r:id="rId14"/>
    <p:sldId id="295" r:id="rId15"/>
    <p:sldId id="29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7B0E"/>
    <a:srgbClr val="EBF6FC"/>
    <a:srgbClr val="0058A9"/>
    <a:srgbClr val="FF40FF"/>
    <a:srgbClr val="FBCD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6CB5E4-FA71-0847-9B9B-7F1B375494DF}" v="232" dt="2026-07-23T12:58:23.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28" autoAdjust="0"/>
    <p:restoredTop sz="94673"/>
  </p:normalViewPr>
  <p:slideViewPr>
    <p:cSldViewPr snapToGrid="0">
      <p:cViewPr varScale="1">
        <p:scale>
          <a:sx n="90" d="100"/>
          <a:sy n="90" d="100"/>
        </p:scale>
        <p:origin x="216" y="10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Yunyao" userId="9be1ef1f-05a6-4b2c-8e71-975619a43d55" providerId="ADAL" clId="{39D7CEB8-AD5B-524B-B97A-3C1C84885281}"/>
    <pc:docChg chg="undo redo custSel addSld delSld modSld sldOrd">
      <pc:chgData name="Li, Yunyao" userId="9be1ef1f-05a6-4b2c-8e71-975619a43d55" providerId="ADAL" clId="{39D7CEB8-AD5B-524B-B97A-3C1C84885281}" dt="2026-07-23T12:58:23.932" v="3023"/>
      <pc:docMkLst>
        <pc:docMk/>
      </pc:docMkLst>
      <pc:sldChg chg="addSp delSp modSp mod">
        <pc:chgData name="Li, Yunyao" userId="9be1ef1f-05a6-4b2c-8e71-975619a43d55" providerId="ADAL" clId="{39D7CEB8-AD5B-524B-B97A-3C1C84885281}" dt="2026-07-23T02:59:33.104" v="2924" actId="14100"/>
        <pc:sldMkLst>
          <pc:docMk/>
          <pc:sldMk cId="1609360428" sldId="256"/>
        </pc:sldMkLst>
        <pc:spChg chg="mod">
          <ac:chgData name="Li, Yunyao" userId="9be1ef1f-05a6-4b2c-8e71-975619a43d55" providerId="ADAL" clId="{39D7CEB8-AD5B-524B-B97A-3C1C84885281}" dt="2026-07-23T02:59:33.104" v="2924" actId="14100"/>
          <ac:spMkLst>
            <pc:docMk/>
            <pc:sldMk cId="1609360428" sldId="256"/>
            <ac:spMk id="2" creationId="{B2D1DFD5-A3E7-F682-FABE-C3B60F28AF38}"/>
          </ac:spMkLst>
        </pc:spChg>
        <pc:spChg chg="del">
          <ac:chgData name="Li, Yunyao" userId="9be1ef1f-05a6-4b2c-8e71-975619a43d55" providerId="ADAL" clId="{39D7CEB8-AD5B-524B-B97A-3C1C84885281}" dt="2026-07-23T02:59:14.007" v="2917" actId="478"/>
          <ac:spMkLst>
            <pc:docMk/>
            <pc:sldMk cId="1609360428" sldId="256"/>
            <ac:spMk id="3" creationId="{DD644ABE-D2E2-5450-6893-28BC7288BEEC}"/>
          </ac:spMkLst>
        </pc:spChg>
        <pc:spChg chg="add del mod">
          <ac:chgData name="Li, Yunyao" userId="9be1ef1f-05a6-4b2c-8e71-975619a43d55" providerId="ADAL" clId="{39D7CEB8-AD5B-524B-B97A-3C1C84885281}" dt="2026-07-23T02:59:16.881" v="2919" actId="478"/>
          <ac:spMkLst>
            <pc:docMk/>
            <pc:sldMk cId="1609360428" sldId="256"/>
            <ac:spMk id="7" creationId="{8AAF45BE-101B-0110-B737-EBF5ED90A95D}"/>
          </ac:spMkLst>
        </pc:spChg>
        <pc:spChg chg="add mod">
          <ac:chgData name="Li, Yunyao" userId="9be1ef1f-05a6-4b2c-8e71-975619a43d55" providerId="ADAL" clId="{39D7CEB8-AD5B-524B-B97A-3C1C84885281}" dt="2026-07-23T02:59:14.449" v="2918"/>
          <ac:spMkLst>
            <pc:docMk/>
            <pc:sldMk cId="1609360428" sldId="256"/>
            <ac:spMk id="10" creationId="{CD5CAD6A-BB22-F574-7F5F-EBE2F1F0AAB8}"/>
          </ac:spMkLst>
        </pc:spChg>
      </pc:sldChg>
      <pc:sldChg chg="addSp modSp mod ord modAnim">
        <pc:chgData name="Li, Yunyao" userId="9be1ef1f-05a6-4b2c-8e71-975619a43d55" providerId="ADAL" clId="{39D7CEB8-AD5B-524B-B97A-3C1C84885281}" dt="2026-07-23T12:55:58.006" v="2943" actId="20578"/>
        <pc:sldMkLst>
          <pc:docMk/>
          <pc:sldMk cId="2328190448" sldId="260"/>
        </pc:sldMkLst>
        <pc:spChg chg="mod">
          <ac:chgData name="Li, Yunyao" userId="9be1ef1f-05a6-4b2c-8e71-975619a43d55" providerId="ADAL" clId="{39D7CEB8-AD5B-524B-B97A-3C1C84885281}" dt="2026-07-22T19:09:28.286" v="12" actId="403"/>
          <ac:spMkLst>
            <pc:docMk/>
            <pc:sldMk cId="2328190448" sldId="260"/>
            <ac:spMk id="2" creationId="{B4D2781C-5B78-4F80-11A1-2D584C60DD67}"/>
          </ac:spMkLst>
        </pc:spChg>
        <pc:spChg chg="mod">
          <ac:chgData name="Li, Yunyao" userId="9be1ef1f-05a6-4b2c-8e71-975619a43d55" providerId="ADAL" clId="{39D7CEB8-AD5B-524B-B97A-3C1C84885281}" dt="2026-07-22T19:16:18.763" v="57" actId="1076"/>
          <ac:spMkLst>
            <pc:docMk/>
            <pc:sldMk cId="2328190448" sldId="260"/>
            <ac:spMk id="3" creationId="{D496F478-BA39-E8E5-E4ED-6058E6E5CE22}"/>
          </ac:spMkLst>
        </pc:spChg>
        <pc:spChg chg="add mod">
          <ac:chgData name="Li, Yunyao" userId="9be1ef1f-05a6-4b2c-8e71-975619a43d55" providerId="ADAL" clId="{39D7CEB8-AD5B-524B-B97A-3C1C84885281}" dt="2026-07-22T19:16:13.201" v="56" actId="1076"/>
          <ac:spMkLst>
            <pc:docMk/>
            <pc:sldMk cId="2328190448" sldId="260"/>
            <ac:spMk id="9" creationId="{FA41FD5B-FF18-9BA5-B85B-0C3A8EC58BB0}"/>
          </ac:spMkLst>
        </pc:spChg>
        <pc:spChg chg="mod">
          <ac:chgData name="Li, Yunyao" userId="9be1ef1f-05a6-4b2c-8e71-975619a43d55" providerId="ADAL" clId="{39D7CEB8-AD5B-524B-B97A-3C1C84885281}" dt="2026-07-22T19:11:16.170" v="19" actId="113"/>
          <ac:spMkLst>
            <pc:docMk/>
            <pc:sldMk cId="2328190448" sldId="260"/>
            <ac:spMk id="11" creationId="{C30CD81B-426F-2A1E-CCB1-B53804624DA5}"/>
          </ac:spMkLst>
        </pc:spChg>
        <pc:spChg chg="mod">
          <ac:chgData name="Li, Yunyao" userId="9be1ef1f-05a6-4b2c-8e71-975619a43d55" providerId="ADAL" clId="{39D7CEB8-AD5B-524B-B97A-3C1C84885281}" dt="2026-07-22T19:11:36.692" v="26" actId="14100"/>
          <ac:spMkLst>
            <pc:docMk/>
            <pc:sldMk cId="2328190448" sldId="260"/>
            <ac:spMk id="12" creationId="{1037598F-D086-8031-28F5-90D4AD97B8FD}"/>
          </ac:spMkLst>
        </pc:spChg>
        <pc:spChg chg="mod">
          <ac:chgData name="Li, Yunyao" userId="9be1ef1f-05a6-4b2c-8e71-975619a43d55" providerId="ADAL" clId="{39D7CEB8-AD5B-524B-B97A-3C1C84885281}" dt="2026-07-22T19:12:57.655" v="28" actId="20577"/>
          <ac:spMkLst>
            <pc:docMk/>
            <pc:sldMk cId="2328190448" sldId="260"/>
            <ac:spMk id="13" creationId="{268EB26E-257C-FBF5-B80A-DCF9AFBD9088}"/>
          </ac:spMkLst>
        </pc:spChg>
        <pc:spChg chg="add mod">
          <ac:chgData name="Li, Yunyao" userId="9be1ef1f-05a6-4b2c-8e71-975619a43d55" providerId="ADAL" clId="{39D7CEB8-AD5B-524B-B97A-3C1C84885281}" dt="2026-07-22T19:15:59.493" v="49" actId="2085"/>
          <ac:spMkLst>
            <pc:docMk/>
            <pc:sldMk cId="2328190448" sldId="260"/>
            <ac:spMk id="14" creationId="{418D42D0-75E9-6A66-8355-076B26151711}"/>
          </ac:spMkLst>
        </pc:spChg>
        <pc:spChg chg="add mod">
          <ac:chgData name="Li, Yunyao" userId="9be1ef1f-05a6-4b2c-8e71-975619a43d55" providerId="ADAL" clId="{39D7CEB8-AD5B-524B-B97A-3C1C84885281}" dt="2026-07-22T19:16:05.418" v="52" actId="14100"/>
          <ac:spMkLst>
            <pc:docMk/>
            <pc:sldMk cId="2328190448" sldId="260"/>
            <ac:spMk id="15" creationId="{B9BA7E73-618A-E945-D34E-4C1C31FBCA15}"/>
          </ac:spMkLst>
        </pc:spChg>
        <pc:spChg chg="add mod">
          <ac:chgData name="Li, Yunyao" userId="9be1ef1f-05a6-4b2c-8e71-975619a43d55" providerId="ADAL" clId="{39D7CEB8-AD5B-524B-B97A-3C1C84885281}" dt="2026-07-22T19:16:09.772" v="55" actId="14100"/>
          <ac:spMkLst>
            <pc:docMk/>
            <pc:sldMk cId="2328190448" sldId="260"/>
            <ac:spMk id="16" creationId="{9DE44436-E484-A7B2-7420-20F3457C46FA}"/>
          </ac:spMkLst>
        </pc:spChg>
      </pc:sldChg>
      <pc:sldChg chg="addSp delSp modSp mod modAnim">
        <pc:chgData name="Li, Yunyao" userId="9be1ef1f-05a6-4b2c-8e71-975619a43d55" providerId="ADAL" clId="{39D7CEB8-AD5B-524B-B97A-3C1C84885281}" dt="2026-07-22T21:40:15.676" v="300"/>
        <pc:sldMkLst>
          <pc:docMk/>
          <pc:sldMk cId="4013982732" sldId="261"/>
        </pc:sldMkLst>
        <pc:spChg chg="mod">
          <ac:chgData name="Li, Yunyao" userId="9be1ef1f-05a6-4b2c-8e71-975619a43d55" providerId="ADAL" clId="{39D7CEB8-AD5B-524B-B97A-3C1C84885281}" dt="2026-07-22T21:11:59.055" v="216" actId="14100"/>
          <ac:spMkLst>
            <pc:docMk/>
            <pc:sldMk cId="4013982732" sldId="261"/>
            <ac:spMk id="2" creationId="{03AEE960-A4FF-B875-FF47-5C529A80E4E3}"/>
          </ac:spMkLst>
        </pc:spChg>
        <pc:spChg chg="mod">
          <ac:chgData name="Li, Yunyao" userId="9be1ef1f-05a6-4b2c-8e71-975619a43d55" providerId="ADAL" clId="{39D7CEB8-AD5B-524B-B97A-3C1C84885281}" dt="2026-07-22T21:14:51.995" v="279" actId="20577"/>
          <ac:spMkLst>
            <pc:docMk/>
            <pc:sldMk cId="4013982732" sldId="261"/>
            <ac:spMk id="3" creationId="{4D431FE5-0077-AFDA-A022-1D7F01F1CE5B}"/>
          </ac:spMkLst>
        </pc:spChg>
        <pc:picChg chg="mod">
          <ac:chgData name="Li, Yunyao" userId="9be1ef1f-05a6-4b2c-8e71-975619a43d55" providerId="ADAL" clId="{39D7CEB8-AD5B-524B-B97A-3C1C84885281}" dt="2026-07-22T21:13:03.515" v="222" actId="14100"/>
          <ac:picMkLst>
            <pc:docMk/>
            <pc:sldMk cId="4013982732" sldId="261"/>
            <ac:picMk id="7" creationId="{6593348A-9111-10CF-DA5A-57FAF2C6CD44}"/>
          </ac:picMkLst>
        </pc:picChg>
        <pc:picChg chg="add mod">
          <ac:chgData name="Li, Yunyao" userId="9be1ef1f-05a6-4b2c-8e71-975619a43d55" providerId="ADAL" clId="{39D7CEB8-AD5B-524B-B97A-3C1C84885281}" dt="2026-07-22T21:40:03.370" v="299" actId="1037"/>
          <ac:picMkLst>
            <pc:docMk/>
            <pc:sldMk cId="4013982732" sldId="261"/>
            <ac:picMk id="8" creationId="{7A31F14B-93AD-781C-FAB1-80DF82E8454C}"/>
          </ac:picMkLst>
        </pc:picChg>
        <pc:picChg chg="add del mod">
          <ac:chgData name="Li, Yunyao" userId="9be1ef1f-05a6-4b2c-8e71-975619a43d55" providerId="ADAL" clId="{39D7CEB8-AD5B-524B-B97A-3C1C84885281}" dt="2026-07-22T21:18:07.907" v="286" actId="478"/>
          <ac:picMkLst>
            <pc:docMk/>
            <pc:sldMk cId="4013982732" sldId="261"/>
            <ac:picMk id="11" creationId="{25557BB9-39E1-6164-67AF-2A945787063B}"/>
          </ac:picMkLst>
        </pc:picChg>
      </pc:sldChg>
      <pc:sldChg chg="modSp mod">
        <pc:chgData name="Li, Yunyao" userId="9be1ef1f-05a6-4b2c-8e71-975619a43d55" providerId="ADAL" clId="{39D7CEB8-AD5B-524B-B97A-3C1C84885281}" dt="2026-07-23T02:30:50.905" v="2484" actId="1076"/>
        <pc:sldMkLst>
          <pc:docMk/>
          <pc:sldMk cId="1980328371" sldId="264"/>
        </pc:sldMkLst>
        <pc:spChg chg="mod">
          <ac:chgData name="Li, Yunyao" userId="9be1ef1f-05a6-4b2c-8e71-975619a43d55" providerId="ADAL" clId="{39D7CEB8-AD5B-524B-B97A-3C1C84885281}" dt="2026-07-23T02:30:07.383" v="2453" actId="1076"/>
          <ac:spMkLst>
            <pc:docMk/>
            <pc:sldMk cId="1980328371" sldId="264"/>
            <ac:spMk id="3" creationId="{5DA9239F-8CB2-9BDF-289F-3DD871C6BBA0}"/>
          </ac:spMkLst>
        </pc:spChg>
        <pc:spChg chg="mod">
          <ac:chgData name="Li, Yunyao" userId="9be1ef1f-05a6-4b2c-8e71-975619a43d55" providerId="ADAL" clId="{39D7CEB8-AD5B-524B-B97A-3C1C84885281}" dt="2026-07-23T02:27:10.647" v="2387" actId="207"/>
          <ac:spMkLst>
            <pc:docMk/>
            <pc:sldMk cId="1980328371" sldId="264"/>
            <ac:spMk id="22" creationId="{408A482C-99E3-B689-A85F-7F101F3EAAFF}"/>
          </ac:spMkLst>
        </pc:spChg>
        <pc:spChg chg="mod">
          <ac:chgData name="Li, Yunyao" userId="9be1ef1f-05a6-4b2c-8e71-975619a43d55" providerId="ADAL" clId="{39D7CEB8-AD5B-524B-B97A-3C1C84885281}" dt="2026-07-23T02:30:26.554" v="2479" actId="20577"/>
          <ac:spMkLst>
            <pc:docMk/>
            <pc:sldMk cId="1980328371" sldId="264"/>
            <ac:spMk id="23" creationId="{831BD93F-50DA-86AA-C409-179C4ED4A8F0}"/>
          </ac:spMkLst>
        </pc:spChg>
        <pc:picChg chg="mod">
          <ac:chgData name="Li, Yunyao" userId="9be1ef1f-05a6-4b2c-8e71-975619a43d55" providerId="ADAL" clId="{39D7CEB8-AD5B-524B-B97A-3C1C84885281}" dt="2026-07-23T02:30:43.278" v="2481" actId="1076"/>
          <ac:picMkLst>
            <pc:docMk/>
            <pc:sldMk cId="1980328371" sldId="264"/>
            <ac:picMk id="8" creationId="{3B0A0070-9692-147B-D69D-FB4719185BE5}"/>
          </ac:picMkLst>
        </pc:picChg>
        <pc:picChg chg="mod">
          <ac:chgData name="Li, Yunyao" userId="9be1ef1f-05a6-4b2c-8e71-975619a43d55" providerId="ADAL" clId="{39D7CEB8-AD5B-524B-B97A-3C1C84885281}" dt="2026-07-23T02:30:45.100" v="2482" actId="1076"/>
          <ac:picMkLst>
            <pc:docMk/>
            <pc:sldMk cId="1980328371" sldId="264"/>
            <ac:picMk id="10" creationId="{C9844E58-2783-995F-BBB3-D74C32C0F0D9}"/>
          </ac:picMkLst>
        </pc:picChg>
        <pc:picChg chg="mod">
          <ac:chgData name="Li, Yunyao" userId="9be1ef1f-05a6-4b2c-8e71-975619a43d55" providerId="ADAL" clId="{39D7CEB8-AD5B-524B-B97A-3C1C84885281}" dt="2026-07-23T02:30:50.905" v="2484" actId="1076"/>
          <ac:picMkLst>
            <pc:docMk/>
            <pc:sldMk cId="1980328371" sldId="264"/>
            <ac:picMk id="21" creationId="{E6B3847F-69FB-BDC0-AA8D-05C917319647}"/>
          </ac:picMkLst>
        </pc:picChg>
      </pc:sldChg>
      <pc:sldChg chg="addSp delSp modSp mod ord modAnim">
        <pc:chgData name="Li, Yunyao" userId="9be1ef1f-05a6-4b2c-8e71-975619a43d55" providerId="ADAL" clId="{39D7CEB8-AD5B-524B-B97A-3C1C84885281}" dt="2026-07-23T12:33:03.945" v="2940" actId="14100"/>
        <pc:sldMkLst>
          <pc:docMk/>
          <pc:sldMk cId="2954351225" sldId="281"/>
        </pc:sldMkLst>
        <pc:spChg chg="mod">
          <ac:chgData name="Li, Yunyao" userId="9be1ef1f-05a6-4b2c-8e71-975619a43d55" providerId="ADAL" clId="{39D7CEB8-AD5B-524B-B97A-3C1C84885281}" dt="2026-07-23T02:16:14.752" v="2192" actId="404"/>
          <ac:spMkLst>
            <pc:docMk/>
            <pc:sldMk cId="2954351225" sldId="281"/>
            <ac:spMk id="2" creationId="{E0F57710-497B-EA4A-F9BA-84F4531A51C9}"/>
          </ac:spMkLst>
        </pc:spChg>
        <pc:spChg chg="mod">
          <ac:chgData name="Li, Yunyao" userId="9be1ef1f-05a6-4b2c-8e71-975619a43d55" providerId="ADAL" clId="{39D7CEB8-AD5B-524B-B97A-3C1C84885281}" dt="2026-07-23T02:16:25.936" v="2195"/>
          <ac:spMkLst>
            <pc:docMk/>
            <pc:sldMk cId="2954351225" sldId="281"/>
            <ac:spMk id="3" creationId="{A5292A19-00B3-99B3-6982-65CB7853631C}"/>
          </ac:spMkLst>
        </pc:spChg>
        <pc:spChg chg="del mod">
          <ac:chgData name="Li, Yunyao" userId="9be1ef1f-05a6-4b2c-8e71-975619a43d55" providerId="ADAL" clId="{39D7CEB8-AD5B-524B-B97A-3C1C84885281}" dt="2026-07-23T02:04:25.953" v="2093" actId="478"/>
          <ac:spMkLst>
            <pc:docMk/>
            <pc:sldMk cId="2954351225" sldId="281"/>
            <ac:spMk id="11" creationId="{319C8364-C56E-6016-CF1B-CB2190D71893}"/>
          </ac:spMkLst>
        </pc:spChg>
        <pc:spChg chg="del">
          <ac:chgData name="Li, Yunyao" userId="9be1ef1f-05a6-4b2c-8e71-975619a43d55" providerId="ADAL" clId="{39D7CEB8-AD5B-524B-B97A-3C1C84885281}" dt="2026-07-23T02:03:52.813" v="2082" actId="478"/>
          <ac:spMkLst>
            <pc:docMk/>
            <pc:sldMk cId="2954351225" sldId="281"/>
            <ac:spMk id="13" creationId="{7241280D-F5BE-F2F6-71E5-F1BA09017515}"/>
          </ac:spMkLst>
        </pc:spChg>
        <pc:spChg chg="add mod">
          <ac:chgData name="Li, Yunyao" userId="9be1ef1f-05a6-4b2c-8e71-975619a43d55" providerId="ADAL" clId="{39D7CEB8-AD5B-524B-B97A-3C1C84885281}" dt="2026-07-23T02:17:59.815" v="2278" actId="1076"/>
          <ac:spMkLst>
            <pc:docMk/>
            <pc:sldMk cId="2954351225" sldId="281"/>
            <ac:spMk id="14" creationId="{A2ADB69D-12C6-413B-7931-0C1D66EABA14}"/>
          </ac:spMkLst>
        </pc:spChg>
        <pc:picChg chg="add mod">
          <ac:chgData name="Li, Yunyao" userId="9be1ef1f-05a6-4b2c-8e71-975619a43d55" providerId="ADAL" clId="{39D7CEB8-AD5B-524B-B97A-3C1C84885281}" dt="2026-07-23T02:17:30.954" v="2240" actId="1076"/>
          <ac:picMkLst>
            <pc:docMk/>
            <pc:sldMk cId="2954351225" sldId="281"/>
            <ac:picMk id="7" creationId="{5264D661-BA84-3447-E26A-8B2ABA3EB1B8}"/>
          </ac:picMkLst>
        </pc:picChg>
        <pc:picChg chg="add mod">
          <ac:chgData name="Li, Yunyao" userId="9be1ef1f-05a6-4b2c-8e71-975619a43d55" providerId="ADAL" clId="{39D7CEB8-AD5B-524B-B97A-3C1C84885281}" dt="2026-07-23T02:04:04.797" v="2089" actId="571"/>
          <ac:picMkLst>
            <pc:docMk/>
            <pc:sldMk cId="2954351225" sldId="281"/>
            <ac:picMk id="8" creationId="{4BCF928F-8B12-F91A-C6F5-F49F6368A243}"/>
          </ac:picMkLst>
        </pc:picChg>
        <pc:picChg chg="add mod">
          <ac:chgData name="Li, Yunyao" userId="9be1ef1f-05a6-4b2c-8e71-975619a43d55" providerId="ADAL" clId="{39D7CEB8-AD5B-524B-B97A-3C1C84885281}" dt="2026-07-23T12:33:03.945" v="2940" actId="14100"/>
          <ac:picMkLst>
            <pc:docMk/>
            <pc:sldMk cId="2954351225" sldId="281"/>
            <ac:picMk id="8" creationId="{B1142699-96BB-03EF-83DC-E6344A69AAAE}"/>
          </ac:picMkLst>
        </pc:picChg>
        <pc:picChg chg="del">
          <ac:chgData name="Li, Yunyao" userId="9be1ef1f-05a6-4b2c-8e71-975619a43d55" providerId="ADAL" clId="{39D7CEB8-AD5B-524B-B97A-3C1C84885281}" dt="2026-07-23T02:03:47.986" v="2080" actId="478"/>
          <ac:picMkLst>
            <pc:docMk/>
            <pc:sldMk cId="2954351225" sldId="281"/>
            <ac:picMk id="9" creationId="{D499BC31-8457-EE6C-6470-4387BC92C7B9}"/>
          </ac:picMkLst>
        </pc:picChg>
        <pc:picChg chg="add mod">
          <ac:chgData name="Li, Yunyao" userId="9be1ef1f-05a6-4b2c-8e71-975619a43d55" providerId="ADAL" clId="{39D7CEB8-AD5B-524B-B97A-3C1C84885281}" dt="2026-07-23T02:16:57.277" v="2199" actId="571"/>
          <ac:picMkLst>
            <pc:docMk/>
            <pc:sldMk cId="2954351225" sldId="281"/>
            <ac:picMk id="10" creationId="{96140156-D8EE-1942-319C-10E0488E0062}"/>
          </ac:picMkLst>
        </pc:picChg>
        <pc:picChg chg="del">
          <ac:chgData name="Li, Yunyao" userId="9be1ef1f-05a6-4b2c-8e71-975619a43d55" providerId="ADAL" clId="{39D7CEB8-AD5B-524B-B97A-3C1C84885281}" dt="2026-07-23T02:03:49.653" v="2081" actId="478"/>
          <ac:picMkLst>
            <pc:docMk/>
            <pc:sldMk cId="2954351225" sldId="281"/>
            <ac:picMk id="12" creationId="{7385A092-1E8C-B765-AF48-B905401BB32C}"/>
          </ac:picMkLst>
        </pc:picChg>
      </pc:sldChg>
      <pc:sldChg chg="addSp modSp mod modAnim">
        <pc:chgData name="Li, Yunyao" userId="9be1ef1f-05a6-4b2c-8e71-975619a43d55" providerId="ADAL" clId="{39D7CEB8-AD5B-524B-B97A-3C1C84885281}" dt="2026-07-22T21:11:06.502" v="214" actId="1076"/>
        <pc:sldMkLst>
          <pc:docMk/>
          <pc:sldMk cId="3568842543" sldId="282"/>
        </pc:sldMkLst>
        <pc:spChg chg="mod">
          <ac:chgData name="Li, Yunyao" userId="9be1ef1f-05a6-4b2c-8e71-975619a43d55" providerId="ADAL" clId="{39D7CEB8-AD5B-524B-B97A-3C1C84885281}" dt="2026-07-22T19:47:17.014" v="169" actId="14100"/>
          <ac:spMkLst>
            <pc:docMk/>
            <pc:sldMk cId="3568842543" sldId="282"/>
            <ac:spMk id="2" creationId="{12D199AC-0634-2C2B-7AE6-8066DCDF26BD}"/>
          </ac:spMkLst>
        </pc:spChg>
        <pc:spChg chg="mod">
          <ac:chgData name="Li, Yunyao" userId="9be1ef1f-05a6-4b2c-8e71-975619a43d55" providerId="ADAL" clId="{39D7CEB8-AD5B-524B-B97A-3C1C84885281}" dt="2026-07-22T19:47:40.075" v="174" actId="27636"/>
          <ac:spMkLst>
            <pc:docMk/>
            <pc:sldMk cId="3568842543" sldId="282"/>
            <ac:spMk id="3" creationId="{92DEF22F-5B84-4147-ECAC-44ABA2BBEAB4}"/>
          </ac:spMkLst>
        </pc:spChg>
        <pc:spChg chg="add mod">
          <ac:chgData name="Li, Yunyao" userId="9be1ef1f-05a6-4b2c-8e71-975619a43d55" providerId="ADAL" clId="{39D7CEB8-AD5B-524B-B97A-3C1C84885281}" dt="2026-07-22T19:52:39.427" v="196" actId="20577"/>
          <ac:spMkLst>
            <pc:docMk/>
            <pc:sldMk cId="3568842543" sldId="282"/>
            <ac:spMk id="8" creationId="{9E87AB10-A2B8-9128-95E0-1B5528DA7FBB}"/>
          </ac:spMkLst>
        </pc:spChg>
        <pc:spChg chg="add mod">
          <ac:chgData name="Li, Yunyao" userId="9be1ef1f-05a6-4b2c-8e71-975619a43d55" providerId="ADAL" clId="{39D7CEB8-AD5B-524B-B97A-3C1C84885281}" dt="2026-07-22T21:11:06.502" v="214" actId="1076"/>
          <ac:spMkLst>
            <pc:docMk/>
            <pc:sldMk cId="3568842543" sldId="282"/>
            <ac:spMk id="9" creationId="{C4FF49FA-5CA7-FB51-7FE1-097B61EDFEF7}"/>
          </ac:spMkLst>
        </pc:spChg>
        <pc:spChg chg="mod">
          <ac:chgData name="Li, Yunyao" userId="9be1ef1f-05a6-4b2c-8e71-975619a43d55" providerId="ADAL" clId="{39D7CEB8-AD5B-524B-B97A-3C1C84885281}" dt="2026-07-22T19:47:50.792" v="182" actId="1036"/>
          <ac:spMkLst>
            <pc:docMk/>
            <pc:sldMk cId="3568842543" sldId="282"/>
            <ac:spMk id="15" creationId="{6CBAB515-4E40-E876-4748-9B096F862AAD}"/>
          </ac:spMkLst>
        </pc:spChg>
        <pc:spChg chg="mod">
          <ac:chgData name="Li, Yunyao" userId="9be1ef1f-05a6-4b2c-8e71-975619a43d55" providerId="ADAL" clId="{39D7CEB8-AD5B-524B-B97A-3C1C84885281}" dt="2026-07-22T19:47:50.792" v="182" actId="1036"/>
          <ac:spMkLst>
            <pc:docMk/>
            <pc:sldMk cId="3568842543" sldId="282"/>
            <ac:spMk id="16" creationId="{2752B5A3-B413-70F6-CA60-AEA2E2F637C7}"/>
          </ac:spMkLst>
        </pc:spChg>
        <pc:spChg chg="mod">
          <ac:chgData name="Li, Yunyao" userId="9be1ef1f-05a6-4b2c-8e71-975619a43d55" providerId="ADAL" clId="{39D7CEB8-AD5B-524B-B97A-3C1C84885281}" dt="2026-07-22T19:47:50.792" v="182" actId="1036"/>
          <ac:spMkLst>
            <pc:docMk/>
            <pc:sldMk cId="3568842543" sldId="282"/>
            <ac:spMk id="17" creationId="{9BDE7379-522B-68A6-4B79-F5D7778F9630}"/>
          </ac:spMkLst>
        </pc:spChg>
        <pc:spChg chg="mod">
          <ac:chgData name="Li, Yunyao" userId="9be1ef1f-05a6-4b2c-8e71-975619a43d55" providerId="ADAL" clId="{39D7CEB8-AD5B-524B-B97A-3C1C84885281}" dt="2026-07-22T19:47:50.792" v="182" actId="1036"/>
          <ac:spMkLst>
            <pc:docMk/>
            <pc:sldMk cId="3568842543" sldId="282"/>
            <ac:spMk id="18" creationId="{AB069533-CC09-FCA0-4524-A8F6DC4CE154}"/>
          </ac:spMkLst>
        </pc:spChg>
        <pc:spChg chg="mod">
          <ac:chgData name="Li, Yunyao" userId="9be1ef1f-05a6-4b2c-8e71-975619a43d55" providerId="ADAL" clId="{39D7CEB8-AD5B-524B-B97A-3C1C84885281}" dt="2026-07-22T19:47:50.792" v="182" actId="1036"/>
          <ac:spMkLst>
            <pc:docMk/>
            <pc:sldMk cId="3568842543" sldId="282"/>
            <ac:spMk id="19" creationId="{A7E86F1A-0A66-73B2-D3AC-AECF63548EA8}"/>
          </ac:spMkLst>
        </pc:spChg>
        <pc:spChg chg="mod">
          <ac:chgData name="Li, Yunyao" userId="9be1ef1f-05a6-4b2c-8e71-975619a43d55" providerId="ADAL" clId="{39D7CEB8-AD5B-524B-B97A-3C1C84885281}" dt="2026-07-22T19:47:50.792" v="182" actId="1036"/>
          <ac:spMkLst>
            <pc:docMk/>
            <pc:sldMk cId="3568842543" sldId="282"/>
            <ac:spMk id="20" creationId="{82A224DF-9641-1546-929B-9F72DD7EF304}"/>
          </ac:spMkLst>
        </pc:spChg>
        <pc:graphicFrameChg chg="mod">
          <ac:chgData name="Li, Yunyao" userId="9be1ef1f-05a6-4b2c-8e71-975619a43d55" providerId="ADAL" clId="{39D7CEB8-AD5B-524B-B97A-3C1C84885281}" dt="2026-07-22T19:52:18.902" v="190" actId="1076"/>
          <ac:graphicFrameMkLst>
            <pc:docMk/>
            <pc:sldMk cId="3568842543" sldId="282"/>
            <ac:graphicFrameMk id="11" creationId="{50BFB038-96D2-6BAF-82CD-F4CB680FF935}"/>
          </ac:graphicFrameMkLst>
        </pc:graphicFrameChg>
        <pc:picChg chg="mod">
          <ac:chgData name="Li, Yunyao" userId="9be1ef1f-05a6-4b2c-8e71-975619a43d55" providerId="ADAL" clId="{39D7CEB8-AD5B-524B-B97A-3C1C84885281}" dt="2026-07-22T19:47:50.792" v="182" actId="1036"/>
          <ac:picMkLst>
            <pc:docMk/>
            <pc:sldMk cId="3568842543" sldId="282"/>
            <ac:picMk id="22" creationId="{30A1220C-FCC7-A870-A09B-E28250BE6FFA}"/>
          </ac:picMkLst>
        </pc:picChg>
        <pc:picChg chg="mod">
          <ac:chgData name="Li, Yunyao" userId="9be1ef1f-05a6-4b2c-8e71-975619a43d55" providerId="ADAL" clId="{39D7CEB8-AD5B-524B-B97A-3C1C84885281}" dt="2026-07-22T19:47:50.792" v="182" actId="1036"/>
          <ac:picMkLst>
            <pc:docMk/>
            <pc:sldMk cId="3568842543" sldId="282"/>
            <ac:picMk id="35" creationId="{FDA504E5-2F8E-D112-30A6-27E587DABADB}"/>
          </ac:picMkLst>
        </pc:picChg>
        <pc:picChg chg="mod">
          <ac:chgData name="Li, Yunyao" userId="9be1ef1f-05a6-4b2c-8e71-975619a43d55" providerId="ADAL" clId="{39D7CEB8-AD5B-524B-B97A-3C1C84885281}" dt="2026-07-22T19:47:50.792" v="182" actId="1036"/>
          <ac:picMkLst>
            <pc:docMk/>
            <pc:sldMk cId="3568842543" sldId="282"/>
            <ac:picMk id="36" creationId="{FA62EBF1-6482-487A-9978-34CA869814F2}"/>
          </ac:picMkLst>
        </pc:picChg>
        <pc:picChg chg="mod">
          <ac:chgData name="Li, Yunyao" userId="9be1ef1f-05a6-4b2c-8e71-975619a43d55" providerId="ADAL" clId="{39D7CEB8-AD5B-524B-B97A-3C1C84885281}" dt="2026-07-22T19:47:50.792" v="182" actId="1036"/>
          <ac:picMkLst>
            <pc:docMk/>
            <pc:sldMk cId="3568842543" sldId="282"/>
            <ac:picMk id="38" creationId="{70FCA16F-8C0D-37ED-A9E7-49C63B29000A}"/>
          </ac:picMkLst>
        </pc:picChg>
      </pc:sldChg>
      <pc:sldChg chg="addSp modSp mod">
        <pc:chgData name="Li, Yunyao" userId="9be1ef1f-05a6-4b2c-8e71-975619a43d55" providerId="ADAL" clId="{39D7CEB8-AD5B-524B-B97A-3C1C84885281}" dt="2026-07-23T01:49:39.943" v="1866" actId="1076"/>
        <pc:sldMkLst>
          <pc:docMk/>
          <pc:sldMk cId="1118474693" sldId="283"/>
        </pc:sldMkLst>
        <pc:spChg chg="mod">
          <ac:chgData name="Li, Yunyao" userId="9be1ef1f-05a6-4b2c-8e71-975619a43d55" providerId="ADAL" clId="{39D7CEB8-AD5B-524B-B97A-3C1C84885281}" dt="2026-07-23T01:45:42.373" v="1843" actId="20577"/>
          <ac:spMkLst>
            <pc:docMk/>
            <pc:sldMk cId="1118474693" sldId="283"/>
            <ac:spMk id="2" creationId="{E85ABAA6-2A65-4CD5-AE87-71C957C1FA3D}"/>
          </ac:spMkLst>
        </pc:spChg>
        <pc:spChg chg="add mod">
          <ac:chgData name="Li, Yunyao" userId="9be1ef1f-05a6-4b2c-8e71-975619a43d55" providerId="ADAL" clId="{39D7CEB8-AD5B-524B-B97A-3C1C84885281}" dt="2026-07-23T01:49:39.943" v="1866" actId="1076"/>
          <ac:spMkLst>
            <pc:docMk/>
            <pc:sldMk cId="1118474693" sldId="283"/>
            <ac:spMk id="9" creationId="{19EF0D77-DB9A-562E-743C-6078C8A8F2E5}"/>
          </ac:spMkLst>
        </pc:spChg>
      </pc:sldChg>
      <pc:sldChg chg="addSp delSp modSp mod modAnim">
        <pc:chgData name="Li, Yunyao" userId="9be1ef1f-05a6-4b2c-8e71-975619a43d55" providerId="ADAL" clId="{39D7CEB8-AD5B-524B-B97A-3C1C84885281}" dt="2026-07-22T19:23:45.024" v="158" actId="113"/>
        <pc:sldMkLst>
          <pc:docMk/>
          <pc:sldMk cId="774860316" sldId="289"/>
        </pc:sldMkLst>
        <pc:spChg chg="mod">
          <ac:chgData name="Li, Yunyao" userId="9be1ef1f-05a6-4b2c-8e71-975619a43d55" providerId="ADAL" clId="{39D7CEB8-AD5B-524B-B97A-3C1C84885281}" dt="2026-07-22T19:19:50.034" v="110"/>
          <ac:spMkLst>
            <pc:docMk/>
            <pc:sldMk cId="774860316" sldId="289"/>
            <ac:spMk id="2" creationId="{B64AFA99-08F9-BC04-2414-15A8BB7D1C3D}"/>
          </ac:spMkLst>
        </pc:spChg>
        <pc:spChg chg="add mod">
          <ac:chgData name="Li, Yunyao" userId="9be1ef1f-05a6-4b2c-8e71-975619a43d55" providerId="ADAL" clId="{39D7CEB8-AD5B-524B-B97A-3C1C84885281}" dt="2026-07-22T19:23:45.024" v="158" actId="113"/>
          <ac:spMkLst>
            <pc:docMk/>
            <pc:sldMk cId="774860316" sldId="289"/>
            <ac:spMk id="16" creationId="{E8ECE07F-5209-AAE7-D877-5ACF3DED45CF}"/>
          </ac:spMkLst>
        </pc:spChg>
        <pc:spChg chg="mod">
          <ac:chgData name="Li, Yunyao" userId="9be1ef1f-05a6-4b2c-8e71-975619a43d55" providerId="ADAL" clId="{39D7CEB8-AD5B-524B-B97A-3C1C84885281}" dt="2026-07-22T19:17:52.736" v="108" actId="20577"/>
          <ac:spMkLst>
            <pc:docMk/>
            <pc:sldMk cId="774860316" sldId="289"/>
            <ac:spMk id="18" creationId="{CF62CFC7-12AC-39E5-93F2-6CCB179EF12C}"/>
          </ac:spMkLst>
        </pc:spChg>
        <pc:spChg chg="add del mod">
          <ac:chgData name="Li, Yunyao" userId="9be1ef1f-05a6-4b2c-8e71-975619a43d55" providerId="ADAL" clId="{39D7CEB8-AD5B-524B-B97A-3C1C84885281}" dt="2026-07-22T19:22:22.468" v="134" actId="478"/>
          <ac:spMkLst>
            <pc:docMk/>
            <pc:sldMk cId="774860316" sldId="289"/>
            <ac:spMk id="19" creationId="{78304ACF-0371-2BEC-DCD2-F0731C936636}"/>
          </ac:spMkLst>
        </pc:spChg>
        <pc:spChg chg="add mod">
          <ac:chgData name="Li, Yunyao" userId="9be1ef1f-05a6-4b2c-8e71-975619a43d55" providerId="ADAL" clId="{39D7CEB8-AD5B-524B-B97A-3C1C84885281}" dt="2026-07-22T19:20:47.596" v="129" actId="1036"/>
          <ac:spMkLst>
            <pc:docMk/>
            <pc:sldMk cId="774860316" sldId="289"/>
            <ac:spMk id="20" creationId="{274FDF62-10AD-5C09-BBB8-74A7EDA51A5D}"/>
          </ac:spMkLst>
        </pc:spChg>
        <pc:picChg chg="add mod">
          <ac:chgData name="Li, Yunyao" userId="9be1ef1f-05a6-4b2c-8e71-975619a43d55" providerId="ADAL" clId="{39D7CEB8-AD5B-524B-B97A-3C1C84885281}" dt="2026-07-22T19:22:56.449" v="138" actId="1076"/>
          <ac:picMkLst>
            <pc:docMk/>
            <pc:sldMk cId="774860316" sldId="289"/>
            <ac:picMk id="21" creationId="{38E45D18-6A42-BB54-D56E-2A8C38618639}"/>
          </ac:picMkLst>
        </pc:picChg>
      </pc:sldChg>
      <pc:sldChg chg="addSp delSp modSp mod modAnim">
        <pc:chgData name="Li, Yunyao" userId="9be1ef1f-05a6-4b2c-8e71-975619a43d55" providerId="ADAL" clId="{39D7CEB8-AD5B-524B-B97A-3C1C84885281}" dt="2026-07-22T23:06:35.175" v="1244"/>
        <pc:sldMkLst>
          <pc:docMk/>
          <pc:sldMk cId="3519007665" sldId="290"/>
        </pc:sldMkLst>
        <pc:spChg chg="mod">
          <ac:chgData name="Li, Yunyao" userId="9be1ef1f-05a6-4b2c-8e71-975619a43d55" providerId="ADAL" clId="{39D7CEB8-AD5B-524B-B97A-3C1C84885281}" dt="2026-07-22T22:07:58.307" v="823" actId="14100"/>
          <ac:spMkLst>
            <pc:docMk/>
            <pc:sldMk cId="3519007665" sldId="290"/>
            <ac:spMk id="2" creationId="{E9593FF8-63C8-4D98-EA74-E0FBF7D60045}"/>
          </ac:spMkLst>
        </pc:spChg>
        <pc:spChg chg="add mod">
          <ac:chgData name="Li, Yunyao" userId="9be1ef1f-05a6-4b2c-8e71-975619a43d55" providerId="ADAL" clId="{39D7CEB8-AD5B-524B-B97A-3C1C84885281}" dt="2026-07-22T22:55:39.053" v="990" actId="1036"/>
          <ac:spMkLst>
            <pc:docMk/>
            <pc:sldMk cId="3519007665" sldId="290"/>
            <ac:spMk id="3" creationId="{377BA756-B4B1-B137-6621-BF699E2B752F}"/>
          </ac:spMkLst>
        </pc:spChg>
        <pc:spChg chg="add mod">
          <ac:chgData name="Li, Yunyao" userId="9be1ef1f-05a6-4b2c-8e71-975619a43d55" providerId="ADAL" clId="{39D7CEB8-AD5B-524B-B97A-3C1C84885281}" dt="2026-07-22T22:10:04.480" v="868" actId="14100"/>
          <ac:spMkLst>
            <pc:docMk/>
            <pc:sldMk cId="3519007665" sldId="290"/>
            <ac:spMk id="8" creationId="{0ACCC628-35A9-4967-EA16-B64A30C1C13E}"/>
          </ac:spMkLst>
        </pc:spChg>
        <pc:spChg chg="add mod">
          <ac:chgData name="Li, Yunyao" userId="9be1ef1f-05a6-4b2c-8e71-975619a43d55" providerId="ADAL" clId="{39D7CEB8-AD5B-524B-B97A-3C1C84885281}" dt="2026-07-22T23:02:57.893" v="1200" actId="1076"/>
          <ac:spMkLst>
            <pc:docMk/>
            <pc:sldMk cId="3519007665" sldId="290"/>
            <ac:spMk id="10" creationId="{8FAE80EF-C704-AE13-B032-3DCC92E51F31}"/>
          </ac:spMkLst>
        </pc:spChg>
        <pc:spChg chg="add mod">
          <ac:chgData name="Li, Yunyao" userId="9be1ef1f-05a6-4b2c-8e71-975619a43d55" providerId="ADAL" clId="{39D7CEB8-AD5B-524B-B97A-3C1C84885281}" dt="2026-07-22T22:55:39.053" v="990" actId="1036"/>
          <ac:spMkLst>
            <pc:docMk/>
            <pc:sldMk cId="3519007665" sldId="290"/>
            <ac:spMk id="12" creationId="{03BC2046-FFD5-6A15-8BF1-17BE80B3FE83}"/>
          </ac:spMkLst>
        </pc:spChg>
        <pc:spChg chg="add mod">
          <ac:chgData name="Li, Yunyao" userId="9be1ef1f-05a6-4b2c-8e71-975619a43d55" providerId="ADAL" clId="{39D7CEB8-AD5B-524B-B97A-3C1C84885281}" dt="2026-07-22T23:02:57.893" v="1200" actId="1076"/>
          <ac:spMkLst>
            <pc:docMk/>
            <pc:sldMk cId="3519007665" sldId="290"/>
            <ac:spMk id="13" creationId="{A173952D-2BFD-79CD-4E46-2CE544D5F947}"/>
          </ac:spMkLst>
        </pc:spChg>
        <pc:spChg chg="add del mod">
          <ac:chgData name="Li, Yunyao" userId="9be1ef1f-05a6-4b2c-8e71-975619a43d55" providerId="ADAL" clId="{39D7CEB8-AD5B-524B-B97A-3C1C84885281}" dt="2026-07-22T22:10:35.308" v="894" actId="478"/>
          <ac:spMkLst>
            <pc:docMk/>
            <pc:sldMk cId="3519007665" sldId="290"/>
            <ac:spMk id="14" creationId="{77DAD234-2D22-C19C-4707-9F7AAD54F2AB}"/>
          </ac:spMkLst>
        </pc:spChg>
        <pc:spChg chg="add del mod">
          <ac:chgData name="Li, Yunyao" userId="9be1ef1f-05a6-4b2c-8e71-975619a43d55" providerId="ADAL" clId="{39D7CEB8-AD5B-524B-B97A-3C1C84885281}" dt="2026-07-22T22:10:35.308" v="894" actId="478"/>
          <ac:spMkLst>
            <pc:docMk/>
            <pc:sldMk cId="3519007665" sldId="290"/>
            <ac:spMk id="15" creationId="{4C83E298-63BE-69E3-2629-701E3FFC2D0F}"/>
          </ac:spMkLst>
        </pc:spChg>
        <pc:spChg chg="add del mod">
          <ac:chgData name="Li, Yunyao" userId="9be1ef1f-05a6-4b2c-8e71-975619a43d55" providerId="ADAL" clId="{39D7CEB8-AD5B-524B-B97A-3C1C84885281}" dt="2026-07-22T22:10:35.308" v="894" actId="478"/>
          <ac:spMkLst>
            <pc:docMk/>
            <pc:sldMk cId="3519007665" sldId="290"/>
            <ac:spMk id="16" creationId="{9235BEE5-E583-A991-3C1A-78CFC661FFEB}"/>
          </ac:spMkLst>
        </pc:spChg>
        <pc:spChg chg="add del mod">
          <ac:chgData name="Li, Yunyao" userId="9be1ef1f-05a6-4b2c-8e71-975619a43d55" providerId="ADAL" clId="{39D7CEB8-AD5B-524B-B97A-3C1C84885281}" dt="2026-07-22T22:10:35.308" v="894" actId="478"/>
          <ac:spMkLst>
            <pc:docMk/>
            <pc:sldMk cId="3519007665" sldId="290"/>
            <ac:spMk id="17" creationId="{F500EAF1-8AE6-85CA-63BB-8D2C756AAF59}"/>
          </ac:spMkLst>
        </pc:spChg>
        <pc:spChg chg="add del mod">
          <ac:chgData name="Li, Yunyao" userId="9be1ef1f-05a6-4b2c-8e71-975619a43d55" providerId="ADAL" clId="{39D7CEB8-AD5B-524B-B97A-3C1C84885281}" dt="2026-07-22T22:10:31.401" v="893" actId="478"/>
          <ac:spMkLst>
            <pc:docMk/>
            <pc:sldMk cId="3519007665" sldId="290"/>
            <ac:spMk id="18" creationId="{043A376E-FC7B-43C2-82F8-CB6D478AFB2A}"/>
          </ac:spMkLst>
        </pc:spChg>
        <pc:spChg chg="add mod">
          <ac:chgData name="Li, Yunyao" userId="9be1ef1f-05a6-4b2c-8e71-975619a43d55" providerId="ADAL" clId="{39D7CEB8-AD5B-524B-B97A-3C1C84885281}" dt="2026-07-22T23:02:57.893" v="1200" actId="1076"/>
          <ac:spMkLst>
            <pc:docMk/>
            <pc:sldMk cId="3519007665" sldId="290"/>
            <ac:spMk id="19" creationId="{DE0400F6-FFA8-E8B6-F886-93F91F329A9F}"/>
          </ac:spMkLst>
        </pc:spChg>
        <pc:spChg chg="add mod">
          <ac:chgData name="Li, Yunyao" userId="9be1ef1f-05a6-4b2c-8e71-975619a43d55" providerId="ADAL" clId="{39D7CEB8-AD5B-524B-B97A-3C1C84885281}" dt="2026-07-22T21:56:24.365" v="704" actId="1035"/>
          <ac:spMkLst>
            <pc:docMk/>
            <pc:sldMk cId="3519007665" sldId="290"/>
            <ac:spMk id="20" creationId="{BDF2EE0C-D52D-0EC6-3499-372BF96EFE05}"/>
          </ac:spMkLst>
        </pc:spChg>
        <pc:spChg chg="add mod">
          <ac:chgData name="Li, Yunyao" userId="9be1ef1f-05a6-4b2c-8e71-975619a43d55" providerId="ADAL" clId="{39D7CEB8-AD5B-524B-B97A-3C1C84885281}" dt="2026-07-22T23:02:57.893" v="1200" actId="1076"/>
          <ac:spMkLst>
            <pc:docMk/>
            <pc:sldMk cId="3519007665" sldId="290"/>
            <ac:spMk id="21" creationId="{ABB6845E-D799-83D5-BCC6-6AF6B10667AB}"/>
          </ac:spMkLst>
        </pc:spChg>
        <pc:spChg chg="add mod">
          <ac:chgData name="Li, Yunyao" userId="9be1ef1f-05a6-4b2c-8e71-975619a43d55" providerId="ADAL" clId="{39D7CEB8-AD5B-524B-B97A-3C1C84885281}" dt="2026-07-22T21:56:24.365" v="704" actId="1035"/>
          <ac:spMkLst>
            <pc:docMk/>
            <pc:sldMk cId="3519007665" sldId="290"/>
            <ac:spMk id="22" creationId="{800C5A20-3782-171A-A03C-26137D674E09}"/>
          </ac:spMkLst>
        </pc:spChg>
        <pc:spChg chg="add mod">
          <ac:chgData name="Li, Yunyao" userId="9be1ef1f-05a6-4b2c-8e71-975619a43d55" providerId="ADAL" clId="{39D7CEB8-AD5B-524B-B97A-3C1C84885281}" dt="2026-07-22T23:02:57.893" v="1200" actId="1076"/>
          <ac:spMkLst>
            <pc:docMk/>
            <pc:sldMk cId="3519007665" sldId="290"/>
            <ac:spMk id="23" creationId="{D6A29A2D-AE78-0530-8DBB-A450E428E95E}"/>
          </ac:spMkLst>
        </pc:spChg>
        <pc:spChg chg="add mod">
          <ac:chgData name="Li, Yunyao" userId="9be1ef1f-05a6-4b2c-8e71-975619a43d55" providerId="ADAL" clId="{39D7CEB8-AD5B-524B-B97A-3C1C84885281}" dt="2026-07-22T23:02:57.893" v="1200" actId="1076"/>
          <ac:spMkLst>
            <pc:docMk/>
            <pc:sldMk cId="3519007665" sldId="290"/>
            <ac:spMk id="24" creationId="{FC91A3D0-EFB9-8B4A-8E73-E60F90E15FCF}"/>
          </ac:spMkLst>
        </pc:spChg>
        <pc:spChg chg="add mod">
          <ac:chgData name="Li, Yunyao" userId="9be1ef1f-05a6-4b2c-8e71-975619a43d55" providerId="ADAL" clId="{39D7CEB8-AD5B-524B-B97A-3C1C84885281}" dt="2026-07-22T23:05:55.400" v="1228" actId="1038"/>
          <ac:spMkLst>
            <pc:docMk/>
            <pc:sldMk cId="3519007665" sldId="290"/>
            <ac:spMk id="25" creationId="{3B2E5048-AE31-7536-DCCD-7910370162CE}"/>
          </ac:spMkLst>
        </pc:spChg>
        <pc:spChg chg="add mod">
          <ac:chgData name="Li, Yunyao" userId="9be1ef1f-05a6-4b2c-8e71-975619a43d55" providerId="ADAL" clId="{39D7CEB8-AD5B-524B-B97A-3C1C84885281}" dt="2026-07-22T23:02:57.893" v="1200" actId="1076"/>
          <ac:spMkLst>
            <pc:docMk/>
            <pc:sldMk cId="3519007665" sldId="290"/>
            <ac:spMk id="26" creationId="{514ED1C1-BDDD-1A02-C152-5ED9BFE02BF1}"/>
          </ac:spMkLst>
        </pc:spChg>
        <pc:spChg chg="add mod">
          <ac:chgData name="Li, Yunyao" userId="9be1ef1f-05a6-4b2c-8e71-975619a43d55" providerId="ADAL" clId="{39D7CEB8-AD5B-524B-B97A-3C1C84885281}" dt="2026-07-22T22:11:24.806" v="941" actId="1076"/>
          <ac:spMkLst>
            <pc:docMk/>
            <pc:sldMk cId="3519007665" sldId="290"/>
            <ac:spMk id="27" creationId="{1A2CA2FA-8586-C494-2F96-F6462F737A5E}"/>
          </ac:spMkLst>
        </pc:spChg>
        <pc:spChg chg="add mod">
          <ac:chgData name="Li, Yunyao" userId="9be1ef1f-05a6-4b2c-8e71-975619a43d55" providerId="ADAL" clId="{39D7CEB8-AD5B-524B-B97A-3C1C84885281}" dt="2026-07-22T22:11:22.197" v="940" actId="571"/>
          <ac:spMkLst>
            <pc:docMk/>
            <pc:sldMk cId="3519007665" sldId="290"/>
            <ac:spMk id="28" creationId="{1D3DD3AF-FF61-B854-6695-E9F9A2DB33DB}"/>
          </ac:spMkLst>
        </pc:spChg>
        <pc:spChg chg="add mod">
          <ac:chgData name="Li, Yunyao" userId="9be1ef1f-05a6-4b2c-8e71-975619a43d55" providerId="ADAL" clId="{39D7CEB8-AD5B-524B-B97A-3C1C84885281}" dt="2026-07-22T23:02:57.893" v="1200" actId="1076"/>
          <ac:spMkLst>
            <pc:docMk/>
            <pc:sldMk cId="3519007665" sldId="290"/>
            <ac:spMk id="29" creationId="{47B95238-A8F1-9902-7A1B-93366E5CD035}"/>
          </ac:spMkLst>
        </pc:spChg>
        <pc:spChg chg="add mod">
          <ac:chgData name="Li, Yunyao" userId="9be1ef1f-05a6-4b2c-8e71-975619a43d55" providerId="ADAL" clId="{39D7CEB8-AD5B-524B-B97A-3C1C84885281}" dt="2026-07-22T22:12:20.979" v="961" actId="20577"/>
          <ac:spMkLst>
            <pc:docMk/>
            <pc:sldMk cId="3519007665" sldId="290"/>
            <ac:spMk id="30" creationId="{2E5153EE-945A-9E28-8BBF-CC11F8BF534F}"/>
          </ac:spMkLst>
        </pc:spChg>
        <pc:spChg chg="add mod">
          <ac:chgData name="Li, Yunyao" userId="9be1ef1f-05a6-4b2c-8e71-975619a43d55" providerId="ADAL" clId="{39D7CEB8-AD5B-524B-B97A-3C1C84885281}" dt="2026-07-22T23:02:57.893" v="1200" actId="1076"/>
          <ac:spMkLst>
            <pc:docMk/>
            <pc:sldMk cId="3519007665" sldId="290"/>
            <ac:spMk id="31" creationId="{2056A836-9FD6-D8D9-C8E8-7236D65AE119}"/>
          </ac:spMkLst>
        </pc:spChg>
        <pc:spChg chg="add mod">
          <ac:chgData name="Li, Yunyao" userId="9be1ef1f-05a6-4b2c-8e71-975619a43d55" providerId="ADAL" clId="{39D7CEB8-AD5B-524B-B97A-3C1C84885281}" dt="2026-07-22T23:02:57.893" v="1200" actId="1076"/>
          <ac:spMkLst>
            <pc:docMk/>
            <pc:sldMk cId="3519007665" sldId="290"/>
            <ac:spMk id="32" creationId="{D9D5ECF0-0ADE-924C-20AA-6D6CBCDBEF86}"/>
          </ac:spMkLst>
        </pc:spChg>
        <pc:spChg chg="add mod">
          <ac:chgData name="Li, Yunyao" userId="9be1ef1f-05a6-4b2c-8e71-975619a43d55" providerId="ADAL" clId="{39D7CEB8-AD5B-524B-B97A-3C1C84885281}" dt="2026-07-22T22:55:39.053" v="990" actId="1036"/>
          <ac:spMkLst>
            <pc:docMk/>
            <pc:sldMk cId="3519007665" sldId="290"/>
            <ac:spMk id="33" creationId="{BFC108DF-FC89-1F28-9772-4783A1511BE1}"/>
          </ac:spMkLst>
        </pc:spChg>
        <pc:spChg chg="add del mod">
          <ac:chgData name="Li, Yunyao" userId="9be1ef1f-05a6-4b2c-8e71-975619a43d55" providerId="ADAL" clId="{39D7CEB8-AD5B-524B-B97A-3C1C84885281}" dt="2026-07-22T22:12:17.924" v="959" actId="478"/>
          <ac:spMkLst>
            <pc:docMk/>
            <pc:sldMk cId="3519007665" sldId="290"/>
            <ac:spMk id="34" creationId="{131A970F-1FED-BD06-839B-302C33C569DF}"/>
          </ac:spMkLst>
        </pc:spChg>
        <pc:spChg chg="add del mod">
          <ac:chgData name="Li, Yunyao" userId="9be1ef1f-05a6-4b2c-8e71-975619a43d55" providerId="ADAL" clId="{39D7CEB8-AD5B-524B-B97A-3C1C84885281}" dt="2026-07-22T22:12:15.426" v="958" actId="478"/>
          <ac:spMkLst>
            <pc:docMk/>
            <pc:sldMk cId="3519007665" sldId="290"/>
            <ac:spMk id="35" creationId="{E093C1A8-7023-94FB-7DA1-6BF9E4F38E35}"/>
          </ac:spMkLst>
        </pc:spChg>
        <pc:spChg chg="add mod">
          <ac:chgData name="Li, Yunyao" userId="9be1ef1f-05a6-4b2c-8e71-975619a43d55" providerId="ADAL" clId="{39D7CEB8-AD5B-524B-B97A-3C1C84885281}" dt="2026-07-22T22:12:25.309" v="965" actId="20577"/>
          <ac:spMkLst>
            <pc:docMk/>
            <pc:sldMk cId="3519007665" sldId="290"/>
            <ac:spMk id="36" creationId="{F1675547-C5BC-948A-7CF9-7DFC4081883A}"/>
          </ac:spMkLst>
        </pc:spChg>
        <pc:spChg chg="add mod">
          <ac:chgData name="Li, Yunyao" userId="9be1ef1f-05a6-4b2c-8e71-975619a43d55" providerId="ADAL" clId="{39D7CEB8-AD5B-524B-B97A-3C1C84885281}" dt="2026-07-22T22:55:39.053" v="990" actId="1036"/>
          <ac:spMkLst>
            <pc:docMk/>
            <pc:sldMk cId="3519007665" sldId="290"/>
            <ac:spMk id="37" creationId="{E13A49A6-8C13-3269-2BA9-6F3E36E435B7}"/>
          </ac:spMkLst>
        </pc:spChg>
        <pc:spChg chg="add mod">
          <ac:chgData name="Li, Yunyao" userId="9be1ef1f-05a6-4b2c-8e71-975619a43d55" providerId="ADAL" clId="{39D7CEB8-AD5B-524B-B97A-3C1C84885281}" dt="2026-07-22T22:12:05.862" v="951" actId="571"/>
          <ac:spMkLst>
            <pc:docMk/>
            <pc:sldMk cId="3519007665" sldId="290"/>
            <ac:spMk id="38" creationId="{C2D2B5AD-30DC-C790-E3EF-8CF94023E881}"/>
          </ac:spMkLst>
        </pc:spChg>
        <pc:spChg chg="add mod">
          <ac:chgData name="Li, Yunyao" userId="9be1ef1f-05a6-4b2c-8e71-975619a43d55" providerId="ADAL" clId="{39D7CEB8-AD5B-524B-B97A-3C1C84885281}" dt="2026-07-22T23:06:07.273" v="1242" actId="1076"/>
          <ac:spMkLst>
            <pc:docMk/>
            <pc:sldMk cId="3519007665" sldId="290"/>
            <ac:spMk id="42" creationId="{A0484EBB-402A-36A3-3612-5E1EE03E2578}"/>
          </ac:spMkLst>
        </pc:spChg>
        <pc:spChg chg="add mod">
          <ac:chgData name="Li, Yunyao" userId="9be1ef1f-05a6-4b2c-8e71-975619a43d55" providerId="ADAL" clId="{39D7CEB8-AD5B-524B-B97A-3C1C84885281}" dt="2026-07-22T23:05:22.336" v="1209" actId="571"/>
          <ac:spMkLst>
            <pc:docMk/>
            <pc:sldMk cId="3519007665" sldId="290"/>
            <ac:spMk id="43" creationId="{0543EF1C-0D9A-4D50-06E5-164F72EE7986}"/>
          </ac:spMkLst>
        </pc:spChg>
        <pc:spChg chg="add mod">
          <ac:chgData name="Li, Yunyao" userId="9be1ef1f-05a6-4b2c-8e71-975619a43d55" providerId="ADAL" clId="{39D7CEB8-AD5B-524B-B97A-3C1C84885281}" dt="2026-07-22T23:05:25.169" v="1211" actId="571"/>
          <ac:spMkLst>
            <pc:docMk/>
            <pc:sldMk cId="3519007665" sldId="290"/>
            <ac:spMk id="44" creationId="{54FCDF44-7D73-5511-1128-C919A7338E99}"/>
          </ac:spMkLst>
        </pc:spChg>
        <pc:spChg chg="add mod">
          <ac:chgData name="Li, Yunyao" userId="9be1ef1f-05a6-4b2c-8e71-975619a43d55" providerId="ADAL" clId="{39D7CEB8-AD5B-524B-B97A-3C1C84885281}" dt="2026-07-22T23:05:53.565" v="1222" actId="571"/>
          <ac:spMkLst>
            <pc:docMk/>
            <pc:sldMk cId="3519007665" sldId="290"/>
            <ac:spMk id="45" creationId="{99371BAA-C1D1-EE14-BB4B-CB179A376C72}"/>
          </ac:spMkLst>
        </pc:spChg>
        <pc:graphicFrameChg chg="add mod modGraphic">
          <ac:chgData name="Li, Yunyao" userId="9be1ef1f-05a6-4b2c-8e71-975619a43d55" providerId="ADAL" clId="{39D7CEB8-AD5B-524B-B97A-3C1C84885281}" dt="2026-07-22T23:05:58.437" v="1240" actId="1038"/>
          <ac:graphicFrameMkLst>
            <pc:docMk/>
            <pc:sldMk cId="3519007665" sldId="290"/>
            <ac:graphicFrameMk id="39" creationId="{5A71AA14-1DBE-6E75-E0E6-EBDE6A709A52}"/>
          </ac:graphicFrameMkLst>
        </pc:graphicFrameChg>
        <pc:graphicFrameChg chg="add mod">
          <ac:chgData name="Li, Yunyao" userId="9be1ef1f-05a6-4b2c-8e71-975619a43d55" providerId="ADAL" clId="{39D7CEB8-AD5B-524B-B97A-3C1C84885281}" dt="2026-07-22T23:02:48.034" v="1198" actId="571"/>
          <ac:graphicFrameMkLst>
            <pc:docMk/>
            <pc:sldMk cId="3519007665" sldId="290"/>
            <ac:graphicFrameMk id="40" creationId="{938EECD5-DDE4-5DEA-EE4E-1FFA6E935834}"/>
          </ac:graphicFrameMkLst>
        </pc:graphicFrameChg>
        <pc:picChg chg="mod modCrop">
          <ac:chgData name="Li, Yunyao" userId="9be1ef1f-05a6-4b2c-8e71-975619a43d55" providerId="ADAL" clId="{39D7CEB8-AD5B-524B-B97A-3C1C84885281}" dt="2026-07-22T22:09:57.762" v="866" actId="1035"/>
          <ac:picMkLst>
            <pc:docMk/>
            <pc:sldMk cId="3519007665" sldId="290"/>
            <ac:picMk id="7" creationId="{6EE33BB3-CE27-EEB6-9DF5-BCDAFE287571}"/>
          </ac:picMkLst>
        </pc:picChg>
        <pc:picChg chg="mod">
          <ac:chgData name="Li, Yunyao" userId="9be1ef1f-05a6-4b2c-8e71-975619a43d55" providerId="ADAL" clId="{39D7CEB8-AD5B-524B-B97A-3C1C84885281}" dt="2026-07-22T22:10:45.726" v="919" actId="1035"/>
          <ac:picMkLst>
            <pc:docMk/>
            <pc:sldMk cId="3519007665" sldId="290"/>
            <ac:picMk id="9" creationId="{CCB70B43-6107-D14D-CEB6-E95CAA3FD77A}"/>
          </ac:picMkLst>
        </pc:picChg>
        <pc:picChg chg="mod modCrop">
          <ac:chgData name="Li, Yunyao" userId="9be1ef1f-05a6-4b2c-8e71-975619a43d55" providerId="ADAL" clId="{39D7CEB8-AD5B-524B-B97A-3C1C84885281}" dt="2026-07-22T21:54:26.363" v="670" actId="732"/>
          <ac:picMkLst>
            <pc:docMk/>
            <pc:sldMk cId="3519007665" sldId="290"/>
            <ac:picMk id="11" creationId="{219FD009-E984-AB66-2F26-4E409E4ECE06}"/>
          </ac:picMkLst>
        </pc:picChg>
      </pc:sldChg>
      <pc:sldChg chg="del">
        <pc:chgData name="Li, Yunyao" userId="9be1ef1f-05a6-4b2c-8e71-975619a43d55" providerId="ADAL" clId="{39D7CEB8-AD5B-524B-B97A-3C1C84885281}" dt="2026-07-22T23:03:21.585" v="1204" actId="2696"/>
        <pc:sldMkLst>
          <pc:docMk/>
          <pc:sldMk cId="3980373720" sldId="291"/>
        </pc:sldMkLst>
      </pc:sldChg>
      <pc:sldChg chg="addSp delSp modSp mod delAnim modAnim">
        <pc:chgData name="Li, Yunyao" userId="9be1ef1f-05a6-4b2c-8e71-975619a43d55" providerId="ADAL" clId="{39D7CEB8-AD5B-524B-B97A-3C1C84885281}" dt="2026-07-23T12:58:23.932" v="3023"/>
        <pc:sldMkLst>
          <pc:docMk/>
          <pc:sldMk cId="526660088" sldId="292"/>
        </pc:sldMkLst>
        <pc:spChg chg="mod">
          <ac:chgData name="Li, Yunyao" userId="9be1ef1f-05a6-4b2c-8e71-975619a43d55" providerId="ADAL" clId="{39D7CEB8-AD5B-524B-B97A-3C1C84885281}" dt="2026-07-23T01:24:14.056" v="1605" actId="14100"/>
          <ac:spMkLst>
            <pc:docMk/>
            <pc:sldMk cId="526660088" sldId="292"/>
            <ac:spMk id="2" creationId="{92573C34-F3D6-CF57-FA8A-25165D706651}"/>
          </ac:spMkLst>
        </pc:spChg>
        <pc:spChg chg="del mod">
          <ac:chgData name="Li, Yunyao" userId="9be1ef1f-05a6-4b2c-8e71-975619a43d55" providerId="ADAL" clId="{39D7CEB8-AD5B-524B-B97A-3C1C84885281}" dt="2026-07-23T01:30:15.725" v="1621" actId="478"/>
          <ac:spMkLst>
            <pc:docMk/>
            <pc:sldMk cId="526660088" sldId="292"/>
            <ac:spMk id="3" creationId="{55F38D85-134B-D6D2-F942-57183F5FD846}"/>
          </ac:spMkLst>
        </pc:spChg>
        <pc:spChg chg="add mod">
          <ac:chgData name="Li, Yunyao" userId="9be1ef1f-05a6-4b2c-8e71-975619a43d55" providerId="ADAL" clId="{39D7CEB8-AD5B-524B-B97A-3C1C84885281}" dt="2026-07-23T12:49:38.761" v="2941" actId="767"/>
          <ac:spMkLst>
            <pc:docMk/>
            <pc:sldMk cId="526660088" sldId="292"/>
            <ac:spMk id="3" creationId="{D09ABB18-ABBE-A66C-F211-5EA9E92CDB23}"/>
          </ac:spMkLst>
        </pc:spChg>
        <pc:spChg chg="add mod">
          <ac:chgData name="Li, Yunyao" userId="9be1ef1f-05a6-4b2c-8e71-975619a43d55" providerId="ADAL" clId="{39D7CEB8-AD5B-524B-B97A-3C1C84885281}" dt="2026-07-23T12:58:18.976" v="3022" actId="404"/>
          <ac:spMkLst>
            <pc:docMk/>
            <pc:sldMk cId="526660088" sldId="292"/>
            <ac:spMk id="7" creationId="{0B0F2BAC-CF8F-F28A-2CB0-9C5F93913864}"/>
          </ac:spMkLst>
        </pc:spChg>
        <pc:spChg chg="add mod">
          <ac:chgData name="Li, Yunyao" userId="9be1ef1f-05a6-4b2c-8e71-975619a43d55" providerId="ADAL" clId="{39D7CEB8-AD5B-524B-B97A-3C1C84885281}" dt="2026-07-23T01:34:38.814" v="1683" actId="14100"/>
          <ac:spMkLst>
            <pc:docMk/>
            <pc:sldMk cId="526660088" sldId="292"/>
            <ac:spMk id="15" creationId="{76EA7A38-B233-77A4-BB01-7CE65BF503DF}"/>
          </ac:spMkLst>
        </pc:spChg>
        <pc:spChg chg="add mod">
          <ac:chgData name="Li, Yunyao" userId="9be1ef1f-05a6-4b2c-8e71-975619a43d55" providerId="ADAL" clId="{39D7CEB8-AD5B-524B-B97A-3C1C84885281}" dt="2026-07-23T01:40:23.037" v="1756" actId="1076"/>
          <ac:spMkLst>
            <pc:docMk/>
            <pc:sldMk cId="526660088" sldId="292"/>
            <ac:spMk id="16" creationId="{438F3032-994C-80CB-A74E-6BCAD22B95BC}"/>
          </ac:spMkLst>
        </pc:spChg>
        <pc:spChg chg="add mod">
          <ac:chgData name="Li, Yunyao" userId="9be1ef1f-05a6-4b2c-8e71-975619a43d55" providerId="ADAL" clId="{39D7CEB8-AD5B-524B-B97A-3C1C84885281}" dt="2026-07-23T01:40:27.619" v="1757" actId="14100"/>
          <ac:spMkLst>
            <pc:docMk/>
            <pc:sldMk cId="526660088" sldId="292"/>
            <ac:spMk id="19" creationId="{01D9F8B0-2281-BD1E-6651-7575BBBAEE83}"/>
          </ac:spMkLst>
        </pc:spChg>
        <pc:spChg chg="add del mod">
          <ac:chgData name="Li, Yunyao" userId="9be1ef1f-05a6-4b2c-8e71-975619a43d55" providerId="ADAL" clId="{39D7CEB8-AD5B-524B-B97A-3C1C84885281}" dt="2026-07-23T01:34:58.556" v="1687" actId="478"/>
          <ac:spMkLst>
            <pc:docMk/>
            <pc:sldMk cId="526660088" sldId="292"/>
            <ac:spMk id="24" creationId="{467DDCD4-0C6A-E5F2-0AD5-603832B60FAC}"/>
          </ac:spMkLst>
        </pc:spChg>
        <pc:spChg chg="add mod">
          <ac:chgData name="Li, Yunyao" userId="9be1ef1f-05a6-4b2c-8e71-975619a43d55" providerId="ADAL" clId="{39D7CEB8-AD5B-524B-B97A-3C1C84885281}" dt="2026-07-23T01:34:55.510" v="1686"/>
          <ac:spMkLst>
            <pc:docMk/>
            <pc:sldMk cId="526660088" sldId="292"/>
            <ac:spMk id="25" creationId="{AC141012-147F-5DEE-E8A1-095F1C8A9934}"/>
          </ac:spMkLst>
        </pc:spChg>
        <pc:spChg chg="add mod">
          <ac:chgData name="Li, Yunyao" userId="9be1ef1f-05a6-4b2c-8e71-975619a43d55" providerId="ADAL" clId="{39D7CEB8-AD5B-524B-B97A-3C1C84885281}" dt="2026-07-23T01:40:47.196" v="1769" actId="1076"/>
          <ac:spMkLst>
            <pc:docMk/>
            <pc:sldMk cId="526660088" sldId="292"/>
            <ac:spMk id="26" creationId="{78677324-154A-4884-776B-4ED9368C95D5}"/>
          </ac:spMkLst>
        </pc:spChg>
        <pc:spChg chg="add mod">
          <ac:chgData name="Li, Yunyao" userId="9be1ef1f-05a6-4b2c-8e71-975619a43d55" providerId="ADAL" clId="{39D7CEB8-AD5B-524B-B97A-3C1C84885281}" dt="2026-07-23T01:40:54.771" v="1771" actId="1076"/>
          <ac:spMkLst>
            <pc:docMk/>
            <pc:sldMk cId="526660088" sldId="292"/>
            <ac:spMk id="28" creationId="{86CCEB33-9CE4-F449-0CE0-E2FB447C88F4}"/>
          </ac:spMkLst>
        </pc:spChg>
        <pc:spChg chg="add mod">
          <ac:chgData name="Li, Yunyao" userId="9be1ef1f-05a6-4b2c-8e71-975619a43d55" providerId="ADAL" clId="{39D7CEB8-AD5B-524B-B97A-3C1C84885281}" dt="2026-07-23T01:42:14.526" v="1812" actId="1076"/>
          <ac:spMkLst>
            <pc:docMk/>
            <pc:sldMk cId="526660088" sldId="292"/>
            <ac:spMk id="32" creationId="{9A424AF8-5713-114C-1D15-C0F194AC77CB}"/>
          </ac:spMkLst>
        </pc:spChg>
        <pc:spChg chg="add mod">
          <ac:chgData name="Li, Yunyao" userId="9be1ef1f-05a6-4b2c-8e71-975619a43d55" providerId="ADAL" clId="{39D7CEB8-AD5B-524B-B97A-3C1C84885281}" dt="2026-07-23T01:39:49.255" v="1750" actId="14100"/>
          <ac:spMkLst>
            <pc:docMk/>
            <pc:sldMk cId="526660088" sldId="292"/>
            <ac:spMk id="33" creationId="{42050E2F-B115-E967-7AF0-EE70B45EBA05}"/>
          </ac:spMkLst>
        </pc:spChg>
        <pc:spChg chg="add mod">
          <ac:chgData name="Li, Yunyao" userId="9be1ef1f-05a6-4b2c-8e71-975619a43d55" providerId="ADAL" clId="{39D7CEB8-AD5B-524B-B97A-3C1C84885281}" dt="2026-07-23T01:41:16.460" v="1777" actId="20577"/>
          <ac:spMkLst>
            <pc:docMk/>
            <pc:sldMk cId="526660088" sldId="292"/>
            <ac:spMk id="34" creationId="{97922E60-D510-3B86-A815-5C9C4424E65E}"/>
          </ac:spMkLst>
        </pc:spChg>
        <pc:spChg chg="add mod">
          <ac:chgData name="Li, Yunyao" userId="9be1ef1f-05a6-4b2c-8e71-975619a43d55" providerId="ADAL" clId="{39D7CEB8-AD5B-524B-B97A-3C1C84885281}" dt="2026-07-23T01:41:25.738" v="1779" actId="571"/>
          <ac:spMkLst>
            <pc:docMk/>
            <pc:sldMk cId="526660088" sldId="292"/>
            <ac:spMk id="38" creationId="{B43EDCF0-0CA0-1638-5928-298287B845AC}"/>
          </ac:spMkLst>
        </pc:spChg>
        <pc:spChg chg="add mod">
          <ac:chgData name="Li, Yunyao" userId="9be1ef1f-05a6-4b2c-8e71-975619a43d55" providerId="ADAL" clId="{39D7CEB8-AD5B-524B-B97A-3C1C84885281}" dt="2026-07-23T01:43:13.780" v="1823" actId="1076"/>
          <ac:spMkLst>
            <pc:docMk/>
            <pc:sldMk cId="526660088" sldId="292"/>
            <ac:spMk id="39" creationId="{1B894D14-DFB5-5781-6642-0580B6204208}"/>
          </ac:spMkLst>
        </pc:spChg>
        <pc:spChg chg="add mod">
          <ac:chgData name="Li, Yunyao" userId="9be1ef1f-05a6-4b2c-8e71-975619a43d55" providerId="ADAL" clId="{39D7CEB8-AD5B-524B-B97A-3C1C84885281}" dt="2026-07-23T01:43:36.104" v="1825" actId="1076"/>
          <ac:spMkLst>
            <pc:docMk/>
            <pc:sldMk cId="526660088" sldId="292"/>
            <ac:spMk id="40" creationId="{54CDD8FC-EE09-E129-C71A-F2CF203CD5CF}"/>
          </ac:spMkLst>
        </pc:spChg>
        <pc:spChg chg="add mod">
          <ac:chgData name="Li, Yunyao" userId="9be1ef1f-05a6-4b2c-8e71-975619a43d55" providerId="ADAL" clId="{39D7CEB8-AD5B-524B-B97A-3C1C84885281}" dt="2026-07-23T01:43:41.412" v="1827" actId="1076"/>
          <ac:spMkLst>
            <pc:docMk/>
            <pc:sldMk cId="526660088" sldId="292"/>
            <ac:spMk id="41" creationId="{6BC9AD15-8E43-0981-27D9-DED793BFF701}"/>
          </ac:spMkLst>
        </pc:spChg>
        <pc:picChg chg="add del mod">
          <ac:chgData name="Li, Yunyao" userId="9be1ef1f-05a6-4b2c-8e71-975619a43d55" providerId="ADAL" clId="{39D7CEB8-AD5B-524B-B97A-3C1C84885281}" dt="2026-07-23T01:28:35.187" v="1608" actId="478"/>
          <ac:picMkLst>
            <pc:docMk/>
            <pc:sldMk cId="526660088" sldId="292"/>
            <ac:picMk id="7" creationId="{E2C1AF19-D878-205D-1BB7-8251C6ABA155}"/>
          </ac:picMkLst>
        </pc:picChg>
        <pc:picChg chg="del mod">
          <ac:chgData name="Li, Yunyao" userId="9be1ef1f-05a6-4b2c-8e71-975619a43d55" providerId="ADAL" clId="{39D7CEB8-AD5B-524B-B97A-3C1C84885281}" dt="2026-07-23T01:17:54.731" v="1315" actId="478"/>
          <ac:picMkLst>
            <pc:docMk/>
            <pc:sldMk cId="526660088" sldId="292"/>
            <ac:picMk id="8" creationId="{895D1C7E-43DE-A2AC-321F-DF8EBB402512}"/>
          </ac:picMkLst>
        </pc:picChg>
        <pc:picChg chg="add del mod">
          <ac:chgData name="Li, Yunyao" userId="9be1ef1f-05a6-4b2c-8e71-975619a43d55" providerId="ADAL" clId="{39D7CEB8-AD5B-524B-B97A-3C1C84885281}" dt="2026-07-23T01:29:05.367" v="1612" actId="478"/>
          <ac:picMkLst>
            <pc:docMk/>
            <pc:sldMk cId="526660088" sldId="292"/>
            <ac:picMk id="9" creationId="{7C6CF08A-1D9C-A340-5319-74F8B1C37237}"/>
          </ac:picMkLst>
        </pc:picChg>
        <pc:picChg chg="add del mod">
          <ac:chgData name="Li, Yunyao" userId="9be1ef1f-05a6-4b2c-8e71-975619a43d55" providerId="ADAL" clId="{39D7CEB8-AD5B-524B-B97A-3C1C84885281}" dt="2026-07-23T01:29:32.261" v="1616" actId="478"/>
          <ac:picMkLst>
            <pc:docMk/>
            <pc:sldMk cId="526660088" sldId="292"/>
            <ac:picMk id="11" creationId="{C729CC91-2523-1179-3667-C37755D99189}"/>
          </ac:picMkLst>
        </pc:picChg>
        <pc:picChg chg="add del mod">
          <ac:chgData name="Li, Yunyao" userId="9be1ef1f-05a6-4b2c-8e71-975619a43d55" providerId="ADAL" clId="{39D7CEB8-AD5B-524B-B97A-3C1C84885281}" dt="2026-07-23T01:30:12.907" v="1620" actId="478"/>
          <ac:picMkLst>
            <pc:docMk/>
            <pc:sldMk cId="526660088" sldId="292"/>
            <ac:picMk id="13" creationId="{9A1A25DC-213B-3B2F-C8D0-26BC59EC840F}"/>
          </ac:picMkLst>
        </pc:picChg>
        <pc:picChg chg="add mod">
          <ac:chgData name="Li, Yunyao" userId="9be1ef1f-05a6-4b2c-8e71-975619a43d55" providerId="ADAL" clId="{39D7CEB8-AD5B-524B-B97A-3C1C84885281}" dt="2026-07-23T01:40:44.474" v="1767" actId="1076"/>
          <ac:picMkLst>
            <pc:docMk/>
            <pc:sldMk cId="526660088" sldId="292"/>
            <ac:picMk id="18" creationId="{E35D5EAD-B019-1D14-A87A-DB9D249B39DC}"/>
          </ac:picMkLst>
        </pc:picChg>
        <pc:picChg chg="add del mod">
          <ac:chgData name="Li, Yunyao" userId="9be1ef1f-05a6-4b2c-8e71-975619a43d55" providerId="ADAL" clId="{39D7CEB8-AD5B-524B-B97A-3C1C84885281}" dt="2026-07-23T01:34:22.166" v="1681" actId="478"/>
          <ac:picMkLst>
            <pc:docMk/>
            <pc:sldMk cId="526660088" sldId="292"/>
            <ac:picMk id="21" creationId="{690D7CA2-B348-8C9A-6C5A-BE751E64ABBB}"/>
          </ac:picMkLst>
        </pc:picChg>
        <pc:picChg chg="add mod">
          <ac:chgData name="Li, Yunyao" userId="9be1ef1f-05a6-4b2c-8e71-975619a43d55" providerId="ADAL" clId="{39D7CEB8-AD5B-524B-B97A-3C1C84885281}" dt="2026-07-23T01:40:40.769" v="1766" actId="1076"/>
          <ac:picMkLst>
            <pc:docMk/>
            <pc:sldMk cId="526660088" sldId="292"/>
            <ac:picMk id="22" creationId="{7ADC3819-86DA-1E3A-51D5-A8DD7C75BF6F}"/>
          </ac:picMkLst>
        </pc:picChg>
        <pc:picChg chg="add del mod">
          <ac:chgData name="Li, Yunyao" userId="9be1ef1f-05a6-4b2c-8e71-975619a43d55" providerId="ADAL" clId="{39D7CEB8-AD5B-524B-B97A-3C1C84885281}" dt="2026-07-23T01:40:37.723" v="1765" actId="478"/>
          <ac:picMkLst>
            <pc:docMk/>
            <pc:sldMk cId="526660088" sldId="292"/>
            <ac:picMk id="23" creationId="{CE4C4D1C-85B4-EDBD-1667-FA9C027A1663}"/>
          </ac:picMkLst>
        </pc:picChg>
        <pc:picChg chg="add del mod">
          <ac:chgData name="Li, Yunyao" userId="9be1ef1f-05a6-4b2c-8e71-975619a43d55" providerId="ADAL" clId="{39D7CEB8-AD5B-524B-B97A-3C1C84885281}" dt="2026-07-23T01:36:22.589" v="1722" actId="478"/>
          <ac:picMkLst>
            <pc:docMk/>
            <pc:sldMk cId="526660088" sldId="292"/>
            <ac:picMk id="27" creationId="{9DD57E2B-38E4-C95A-12AF-0871081B38E4}"/>
          </ac:picMkLst>
        </pc:picChg>
        <pc:picChg chg="add del mod">
          <ac:chgData name="Li, Yunyao" userId="9be1ef1f-05a6-4b2c-8e71-975619a43d55" providerId="ADAL" clId="{39D7CEB8-AD5B-524B-B97A-3C1C84885281}" dt="2026-07-23T01:35:31.235" v="1701" actId="478"/>
          <ac:picMkLst>
            <pc:docMk/>
            <pc:sldMk cId="526660088" sldId="292"/>
            <ac:picMk id="29" creationId="{B6E7E4A0-607F-0236-B3DA-28251A00AB99}"/>
          </ac:picMkLst>
        </pc:picChg>
        <pc:picChg chg="add mod">
          <ac:chgData name="Li, Yunyao" userId="9be1ef1f-05a6-4b2c-8e71-975619a43d55" providerId="ADAL" clId="{39D7CEB8-AD5B-524B-B97A-3C1C84885281}" dt="2026-07-23T01:40:50.671" v="1770" actId="1076"/>
          <ac:picMkLst>
            <pc:docMk/>
            <pc:sldMk cId="526660088" sldId="292"/>
            <ac:picMk id="31" creationId="{DB2879F0-5846-5AEB-3722-9197B6212A90}"/>
          </ac:picMkLst>
        </pc:picChg>
        <pc:picChg chg="add del mod">
          <ac:chgData name="Li, Yunyao" userId="9be1ef1f-05a6-4b2c-8e71-975619a43d55" providerId="ADAL" clId="{39D7CEB8-AD5B-524B-B97A-3C1C84885281}" dt="2026-07-23T01:38:14.219" v="1739" actId="478"/>
          <ac:picMkLst>
            <pc:docMk/>
            <pc:sldMk cId="526660088" sldId="292"/>
            <ac:picMk id="35" creationId="{F1CC8D49-E94F-4FF8-7232-77AAC1D3CC12}"/>
          </ac:picMkLst>
        </pc:picChg>
        <pc:picChg chg="add mod">
          <ac:chgData name="Li, Yunyao" userId="9be1ef1f-05a6-4b2c-8e71-975619a43d55" providerId="ADAL" clId="{39D7CEB8-AD5B-524B-B97A-3C1C84885281}" dt="2026-07-23T01:40:58.448" v="1772" actId="1076"/>
          <ac:picMkLst>
            <pc:docMk/>
            <pc:sldMk cId="526660088" sldId="292"/>
            <ac:picMk id="37" creationId="{FBFA59A5-2F47-983C-5EF2-92E0CFF096BC}"/>
          </ac:picMkLst>
        </pc:picChg>
      </pc:sldChg>
      <pc:sldChg chg="addSp delSp modSp mod ord modShow">
        <pc:chgData name="Li, Yunyao" userId="9be1ef1f-05a6-4b2c-8e71-975619a43d55" providerId="ADAL" clId="{39D7CEB8-AD5B-524B-B97A-3C1C84885281}" dt="2026-07-23T04:12:35.708" v="2929" actId="20577"/>
        <pc:sldMkLst>
          <pc:docMk/>
          <pc:sldMk cId="3213032876" sldId="293"/>
        </pc:sldMkLst>
        <pc:spChg chg="mod">
          <ac:chgData name="Li, Yunyao" userId="9be1ef1f-05a6-4b2c-8e71-975619a43d55" providerId="ADAL" clId="{39D7CEB8-AD5B-524B-B97A-3C1C84885281}" dt="2026-07-23T02:44:25.121" v="2737" actId="14100"/>
          <ac:spMkLst>
            <pc:docMk/>
            <pc:sldMk cId="3213032876" sldId="293"/>
            <ac:spMk id="2" creationId="{B1524938-A73F-C1EB-B960-2593F61C963A}"/>
          </ac:spMkLst>
        </pc:spChg>
        <pc:spChg chg="mod">
          <ac:chgData name="Li, Yunyao" userId="9be1ef1f-05a6-4b2c-8e71-975619a43d55" providerId="ADAL" clId="{39D7CEB8-AD5B-524B-B97A-3C1C84885281}" dt="2026-07-23T04:12:35.708" v="2929" actId="20577"/>
          <ac:spMkLst>
            <pc:docMk/>
            <pc:sldMk cId="3213032876" sldId="293"/>
            <ac:spMk id="3" creationId="{A5E91CF8-6D09-03AD-F1DE-1E60E2717F0A}"/>
          </ac:spMkLst>
        </pc:spChg>
        <pc:spChg chg="add mod">
          <ac:chgData name="Li, Yunyao" userId="9be1ef1f-05a6-4b2c-8e71-975619a43d55" providerId="ADAL" clId="{39D7CEB8-AD5B-524B-B97A-3C1C84885281}" dt="2026-07-23T02:47:16.409" v="2776" actId="1076"/>
          <ac:spMkLst>
            <pc:docMk/>
            <pc:sldMk cId="3213032876" sldId="293"/>
            <ac:spMk id="7" creationId="{D3A46265-E17C-6850-EF2D-1CD7D8209026}"/>
          </ac:spMkLst>
        </pc:spChg>
        <pc:spChg chg="add del mod">
          <ac:chgData name="Li, Yunyao" userId="9be1ef1f-05a6-4b2c-8e71-975619a43d55" providerId="ADAL" clId="{39D7CEB8-AD5B-524B-B97A-3C1C84885281}" dt="2026-07-23T02:47:12.154" v="2775" actId="478"/>
          <ac:spMkLst>
            <pc:docMk/>
            <pc:sldMk cId="3213032876" sldId="293"/>
            <ac:spMk id="9" creationId="{70A7C20C-AF53-A611-2C43-720EA8FA3A53}"/>
          </ac:spMkLst>
        </pc:spChg>
        <pc:spChg chg="add mod">
          <ac:chgData name="Li, Yunyao" userId="9be1ef1f-05a6-4b2c-8e71-975619a43d55" providerId="ADAL" clId="{39D7CEB8-AD5B-524B-B97A-3C1C84885281}" dt="2026-07-23T02:47:23.965" v="2781" actId="1035"/>
          <ac:spMkLst>
            <pc:docMk/>
            <pc:sldMk cId="3213032876" sldId="293"/>
            <ac:spMk id="10" creationId="{091CD239-0469-3EC0-D721-F59FF345511D}"/>
          </ac:spMkLst>
        </pc:spChg>
        <pc:spChg chg="add mod">
          <ac:chgData name="Li, Yunyao" userId="9be1ef1f-05a6-4b2c-8e71-975619a43d55" providerId="ADAL" clId="{39D7CEB8-AD5B-524B-B97A-3C1C84885281}" dt="2026-07-23T02:47:29.470" v="2783" actId="1076"/>
          <ac:spMkLst>
            <pc:docMk/>
            <pc:sldMk cId="3213032876" sldId="293"/>
            <ac:spMk id="11" creationId="{738E4191-1309-721B-AA09-3C0460EEE73A}"/>
          </ac:spMkLst>
        </pc:spChg>
        <pc:picChg chg="mod">
          <ac:chgData name="Li, Yunyao" userId="9be1ef1f-05a6-4b2c-8e71-975619a43d55" providerId="ADAL" clId="{39D7CEB8-AD5B-524B-B97A-3C1C84885281}" dt="2026-07-23T02:44:27.813" v="2738" actId="14100"/>
          <ac:picMkLst>
            <pc:docMk/>
            <pc:sldMk cId="3213032876" sldId="293"/>
            <ac:picMk id="8" creationId="{15A69852-70EC-8CBF-6D8F-24AE41984ABC}"/>
          </ac:picMkLst>
        </pc:picChg>
        <pc:cxnChg chg="add">
          <ac:chgData name="Li, Yunyao" userId="9be1ef1f-05a6-4b2c-8e71-975619a43d55" providerId="ADAL" clId="{39D7CEB8-AD5B-524B-B97A-3C1C84885281}" dt="2026-07-23T02:47:42.933" v="2784" actId="11529"/>
          <ac:cxnSpMkLst>
            <pc:docMk/>
            <pc:sldMk cId="3213032876" sldId="293"/>
            <ac:cxnSpMk id="13" creationId="{6BFEA794-9EF4-972B-594F-BA1E199A8BEE}"/>
          </ac:cxnSpMkLst>
        </pc:cxnChg>
        <pc:cxnChg chg="add mod">
          <ac:chgData name="Li, Yunyao" userId="9be1ef1f-05a6-4b2c-8e71-975619a43d55" providerId="ADAL" clId="{39D7CEB8-AD5B-524B-B97A-3C1C84885281}" dt="2026-07-23T02:47:48.568" v="2787" actId="14100"/>
          <ac:cxnSpMkLst>
            <pc:docMk/>
            <pc:sldMk cId="3213032876" sldId="293"/>
            <ac:cxnSpMk id="14" creationId="{A8D2E1A7-5987-8A77-9161-07B1A773FC6A}"/>
          </ac:cxnSpMkLst>
        </pc:cxnChg>
        <pc:cxnChg chg="add mod">
          <ac:chgData name="Li, Yunyao" userId="9be1ef1f-05a6-4b2c-8e71-975619a43d55" providerId="ADAL" clId="{39D7CEB8-AD5B-524B-B97A-3C1C84885281}" dt="2026-07-23T02:47:53.519" v="2790" actId="14100"/>
          <ac:cxnSpMkLst>
            <pc:docMk/>
            <pc:sldMk cId="3213032876" sldId="293"/>
            <ac:cxnSpMk id="17" creationId="{30512548-1EDD-D98D-EEFF-BAACC71FD01A}"/>
          </ac:cxnSpMkLst>
        </pc:cxnChg>
      </pc:sldChg>
      <pc:sldChg chg="addSp delSp modSp mod modAnim">
        <pc:chgData name="Li, Yunyao" userId="9be1ef1f-05a6-4b2c-8e71-975619a43d55" providerId="ADAL" clId="{39D7CEB8-AD5B-524B-B97A-3C1C84885281}" dt="2026-07-23T02:55:57.066" v="2909" actId="20577"/>
        <pc:sldMkLst>
          <pc:docMk/>
          <pc:sldMk cId="3569966059" sldId="294"/>
        </pc:sldMkLst>
        <pc:spChg chg="mod">
          <ac:chgData name="Li, Yunyao" userId="9be1ef1f-05a6-4b2c-8e71-975619a43d55" providerId="ADAL" clId="{39D7CEB8-AD5B-524B-B97A-3C1C84885281}" dt="2026-07-23T02:54:48.704" v="2875" actId="207"/>
          <ac:spMkLst>
            <pc:docMk/>
            <pc:sldMk cId="3569966059" sldId="294"/>
            <ac:spMk id="2" creationId="{985BE681-7F7C-300E-44F8-C4E61A6B98DA}"/>
          </ac:spMkLst>
        </pc:spChg>
        <pc:spChg chg="del">
          <ac:chgData name="Li, Yunyao" userId="9be1ef1f-05a6-4b2c-8e71-975619a43d55" providerId="ADAL" clId="{39D7CEB8-AD5B-524B-B97A-3C1C84885281}" dt="2026-07-23T02:48:09.846" v="2809" actId="478"/>
          <ac:spMkLst>
            <pc:docMk/>
            <pc:sldMk cId="3569966059" sldId="294"/>
            <ac:spMk id="3" creationId="{54B3D6A1-082B-88EC-B1DE-889B558E2837}"/>
          </ac:spMkLst>
        </pc:spChg>
        <pc:spChg chg="add del mod">
          <ac:chgData name="Li, Yunyao" userId="9be1ef1f-05a6-4b2c-8e71-975619a43d55" providerId="ADAL" clId="{39D7CEB8-AD5B-524B-B97A-3C1C84885281}" dt="2026-07-23T02:48:11.073" v="2810" actId="478"/>
          <ac:spMkLst>
            <pc:docMk/>
            <pc:sldMk cId="3569966059" sldId="294"/>
            <ac:spMk id="9" creationId="{A1E4ED14-EE6C-0BF6-C7C7-23B79C0BCDAA}"/>
          </ac:spMkLst>
        </pc:spChg>
        <pc:spChg chg="add mod">
          <ac:chgData name="Li, Yunyao" userId="9be1ef1f-05a6-4b2c-8e71-975619a43d55" providerId="ADAL" clId="{39D7CEB8-AD5B-524B-B97A-3C1C84885281}" dt="2026-07-23T02:55:05.259" v="2879" actId="14100"/>
          <ac:spMkLst>
            <pc:docMk/>
            <pc:sldMk cId="3569966059" sldId="294"/>
            <ac:spMk id="11" creationId="{582E008B-5858-0FCC-18BA-E630F7FF404D}"/>
          </ac:spMkLst>
        </pc:spChg>
        <pc:spChg chg="add mod">
          <ac:chgData name="Li, Yunyao" userId="9be1ef1f-05a6-4b2c-8e71-975619a43d55" providerId="ADAL" clId="{39D7CEB8-AD5B-524B-B97A-3C1C84885281}" dt="2026-07-23T02:53:10.658" v="2864" actId="14100"/>
          <ac:spMkLst>
            <pc:docMk/>
            <pc:sldMk cId="3569966059" sldId="294"/>
            <ac:spMk id="13" creationId="{85F7F606-EB24-6144-A31B-8E1DDC8F91F0}"/>
          </ac:spMkLst>
        </pc:spChg>
        <pc:spChg chg="add del mod">
          <ac:chgData name="Li, Yunyao" userId="9be1ef1f-05a6-4b2c-8e71-975619a43d55" providerId="ADAL" clId="{39D7CEB8-AD5B-524B-B97A-3C1C84885281}" dt="2026-07-23T02:55:24.974" v="2884"/>
          <ac:spMkLst>
            <pc:docMk/>
            <pc:sldMk cId="3569966059" sldId="294"/>
            <ac:spMk id="17" creationId="{41E5F151-C3F2-A82D-2C8B-0AAA73D43D0D}"/>
          </ac:spMkLst>
        </pc:spChg>
        <pc:spChg chg="add mod">
          <ac:chgData name="Li, Yunyao" userId="9be1ef1f-05a6-4b2c-8e71-975619a43d55" providerId="ADAL" clId="{39D7CEB8-AD5B-524B-B97A-3C1C84885281}" dt="2026-07-23T02:55:48.147" v="2897" actId="1076"/>
          <ac:spMkLst>
            <pc:docMk/>
            <pc:sldMk cId="3569966059" sldId="294"/>
            <ac:spMk id="19" creationId="{611AD6BC-8DB3-FC40-E8DA-59D892B8F82F}"/>
          </ac:spMkLst>
        </pc:spChg>
        <pc:spChg chg="add mod">
          <ac:chgData name="Li, Yunyao" userId="9be1ef1f-05a6-4b2c-8e71-975619a43d55" providerId="ADAL" clId="{39D7CEB8-AD5B-524B-B97A-3C1C84885281}" dt="2026-07-23T02:55:57.066" v="2909" actId="20577"/>
          <ac:spMkLst>
            <pc:docMk/>
            <pc:sldMk cId="3569966059" sldId="294"/>
            <ac:spMk id="21" creationId="{295937F7-CEBD-C5A2-9CC0-B8429487E9F8}"/>
          </ac:spMkLst>
        </pc:spChg>
        <pc:spChg chg="del">
          <ac:chgData name="Li, Yunyao" userId="9be1ef1f-05a6-4b2c-8e71-975619a43d55" providerId="ADAL" clId="{39D7CEB8-AD5B-524B-B97A-3C1C84885281}" dt="2026-07-23T02:48:14.462" v="2812" actId="478"/>
          <ac:spMkLst>
            <pc:docMk/>
            <pc:sldMk cId="3569966059" sldId="294"/>
            <ac:spMk id="26" creationId="{D878E4A7-ABDC-F4C4-1D6D-C17E8F03BE77}"/>
          </ac:spMkLst>
        </pc:spChg>
        <pc:spChg chg="del">
          <ac:chgData name="Li, Yunyao" userId="9be1ef1f-05a6-4b2c-8e71-975619a43d55" providerId="ADAL" clId="{39D7CEB8-AD5B-524B-B97A-3C1C84885281}" dt="2026-07-23T02:49:03.567" v="2821" actId="478"/>
          <ac:spMkLst>
            <pc:docMk/>
            <pc:sldMk cId="3569966059" sldId="294"/>
            <ac:spMk id="28" creationId="{9490EF39-1AF3-D7AB-F5B6-83DEC9F7605E}"/>
          </ac:spMkLst>
        </pc:spChg>
        <pc:spChg chg="del">
          <ac:chgData name="Li, Yunyao" userId="9be1ef1f-05a6-4b2c-8e71-975619a43d55" providerId="ADAL" clId="{39D7CEB8-AD5B-524B-B97A-3C1C84885281}" dt="2026-07-23T02:49:05.332" v="2822" actId="478"/>
          <ac:spMkLst>
            <pc:docMk/>
            <pc:sldMk cId="3569966059" sldId="294"/>
            <ac:spMk id="30" creationId="{A9314105-1CCE-45D4-73A3-BA7B259D60D7}"/>
          </ac:spMkLst>
        </pc:spChg>
        <pc:picChg chg="mod">
          <ac:chgData name="Li, Yunyao" userId="9be1ef1f-05a6-4b2c-8e71-975619a43d55" providerId="ADAL" clId="{39D7CEB8-AD5B-524B-B97A-3C1C84885281}" dt="2026-07-23T02:48:42.705" v="2816" actId="1076"/>
          <ac:picMkLst>
            <pc:docMk/>
            <pc:sldMk cId="3569966059" sldId="294"/>
            <ac:picMk id="8" creationId="{8042576A-1910-8DD5-C33A-80075BE29A3F}"/>
          </ac:picMkLst>
        </pc:picChg>
        <pc:picChg chg="mod">
          <ac:chgData name="Li, Yunyao" userId="9be1ef1f-05a6-4b2c-8e71-975619a43d55" providerId="ADAL" clId="{39D7CEB8-AD5B-524B-B97A-3C1C84885281}" dt="2026-07-23T02:48:59.874" v="2820" actId="1076"/>
          <ac:picMkLst>
            <pc:docMk/>
            <pc:sldMk cId="3569966059" sldId="294"/>
            <ac:picMk id="10" creationId="{0F9A3ACC-3233-04F2-5808-335AE8AB6125}"/>
          </ac:picMkLst>
        </pc:picChg>
        <pc:picChg chg="mod">
          <ac:chgData name="Li, Yunyao" userId="9be1ef1f-05a6-4b2c-8e71-975619a43d55" providerId="ADAL" clId="{39D7CEB8-AD5B-524B-B97A-3C1C84885281}" dt="2026-07-23T02:55:02.880" v="2878" actId="14100"/>
          <ac:picMkLst>
            <pc:docMk/>
            <pc:sldMk cId="3569966059" sldId="294"/>
            <ac:picMk id="12" creationId="{4674D742-05FF-3492-1543-1C5E575B3461}"/>
          </ac:picMkLst>
        </pc:picChg>
        <pc:picChg chg="add mod">
          <ac:chgData name="Li, Yunyao" userId="9be1ef1f-05a6-4b2c-8e71-975619a43d55" providerId="ADAL" clId="{39D7CEB8-AD5B-524B-B97A-3C1C84885281}" dt="2026-07-23T02:55:21.266" v="2881" actId="571"/>
          <ac:picMkLst>
            <pc:docMk/>
            <pc:sldMk cId="3569966059" sldId="294"/>
            <ac:picMk id="15" creationId="{28C57162-3DB0-939F-B62E-033E17EE7CC2}"/>
          </ac:picMkLst>
        </pc:picChg>
      </pc:sldChg>
      <pc:sldChg chg="addSp delSp modSp mod ord">
        <pc:chgData name="Li, Yunyao" userId="9be1ef1f-05a6-4b2c-8e71-975619a43d55" providerId="ADAL" clId="{39D7CEB8-AD5B-524B-B97A-3C1C84885281}" dt="2026-07-23T03:59:58.342" v="2928" actId="20578"/>
        <pc:sldMkLst>
          <pc:docMk/>
          <pc:sldMk cId="3952532700" sldId="295"/>
        </pc:sldMkLst>
        <pc:spChg chg="del">
          <ac:chgData name="Li, Yunyao" userId="9be1ef1f-05a6-4b2c-8e71-975619a43d55" providerId="ADAL" clId="{39D7CEB8-AD5B-524B-B97A-3C1C84885281}" dt="2026-07-23T02:49:28.192" v="2823" actId="478"/>
          <ac:spMkLst>
            <pc:docMk/>
            <pc:sldMk cId="3952532700" sldId="295"/>
            <ac:spMk id="2" creationId="{6141E010-2B66-82E4-9D7A-DAF65BA08B81}"/>
          </ac:spMkLst>
        </pc:spChg>
        <pc:spChg chg="del">
          <ac:chgData name="Li, Yunyao" userId="9be1ef1f-05a6-4b2c-8e71-975619a43d55" providerId="ADAL" clId="{39D7CEB8-AD5B-524B-B97A-3C1C84885281}" dt="2026-07-23T02:49:34.854" v="2825" actId="478"/>
          <ac:spMkLst>
            <pc:docMk/>
            <pc:sldMk cId="3952532700" sldId="295"/>
            <ac:spMk id="3" creationId="{EF2C634D-3958-D70D-5F59-0AB1A039E2F4}"/>
          </ac:spMkLst>
        </pc:spChg>
        <pc:spChg chg="add del mod">
          <ac:chgData name="Li, Yunyao" userId="9be1ef1f-05a6-4b2c-8e71-975619a43d55" providerId="ADAL" clId="{39D7CEB8-AD5B-524B-B97A-3C1C84885281}" dt="2026-07-23T02:49:30.895" v="2824" actId="478"/>
          <ac:spMkLst>
            <pc:docMk/>
            <pc:sldMk cId="3952532700" sldId="295"/>
            <ac:spMk id="8" creationId="{AF6910DB-3778-685D-9853-FA5C579DDAE9}"/>
          </ac:spMkLst>
        </pc:spChg>
        <pc:spChg chg="add del mod">
          <ac:chgData name="Li, Yunyao" userId="9be1ef1f-05a6-4b2c-8e71-975619a43d55" providerId="ADAL" clId="{39D7CEB8-AD5B-524B-B97A-3C1C84885281}" dt="2026-07-23T02:51:08.985" v="2848" actId="478"/>
          <ac:spMkLst>
            <pc:docMk/>
            <pc:sldMk cId="3952532700" sldId="295"/>
            <ac:spMk id="9" creationId="{0B2117EC-053A-907B-1F5B-1A381BAA55D7}"/>
          </ac:spMkLst>
        </pc:spChg>
        <pc:picChg chg="add mod modCrop">
          <ac:chgData name="Li, Yunyao" userId="9be1ef1f-05a6-4b2c-8e71-975619a43d55" providerId="ADAL" clId="{39D7CEB8-AD5B-524B-B97A-3C1C84885281}" dt="2026-07-23T02:51:19.378" v="2854" actId="1076"/>
          <ac:picMkLst>
            <pc:docMk/>
            <pc:sldMk cId="3952532700" sldId="295"/>
            <ac:picMk id="10" creationId="{411B086C-18FF-0BD2-7A79-81E09FE3E961}"/>
          </ac:picMkLst>
        </pc:picChg>
      </pc:sldChg>
      <pc:sldChg chg="addSp delSp modSp new mod">
        <pc:chgData name="Li, Yunyao" userId="9be1ef1f-05a6-4b2c-8e71-975619a43d55" providerId="ADAL" clId="{39D7CEB8-AD5B-524B-B97A-3C1C84885281}" dt="2026-07-23T02:08:16.459" v="2179" actId="14100"/>
        <pc:sldMkLst>
          <pc:docMk/>
          <pc:sldMk cId="2033357362" sldId="296"/>
        </pc:sldMkLst>
        <pc:spChg chg="mod">
          <ac:chgData name="Li, Yunyao" userId="9be1ef1f-05a6-4b2c-8e71-975619a43d55" providerId="ADAL" clId="{39D7CEB8-AD5B-524B-B97A-3C1C84885281}" dt="2026-07-23T02:05:12.365" v="2103"/>
          <ac:spMkLst>
            <pc:docMk/>
            <pc:sldMk cId="2033357362" sldId="296"/>
            <ac:spMk id="2" creationId="{4F18AAA1-2A6B-2611-6021-80EB9E0E3538}"/>
          </ac:spMkLst>
        </pc:spChg>
        <pc:spChg chg="del mod">
          <ac:chgData name="Li, Yunyao" userId="9be1ef1f-05a6-4b2c-8e71-975619a43d55" providerId="ADAL" clId="{39D7CEB8-AD5B-524B-B97A-3C1C84885281}" dt="2026-07-23T01:57:17.225" v="1947" actId="478"/>
          <ac:spMkLst>
            <pc:docMk/>
            <pc:sldMk cId="2033357362" sldId="296"/>
            <ac:spMk id="3" creationId="{29D9F45F-0FE1-3D4F-DBFD-5E0BAC199C63}"/>
          </ac:spMkLst>
        </pc:spChg>
        <pc:spChg chg="add mod">
          <ac:chgData name="Li, Yunyao" userId="9be1ef1f-05a6-4b2c-8e71-975619a43d55" providerId="ADAL" clId="{39D7CEB8-AD5B-524B-B97A-3C1C84885281}" dt="2026-07-23T01:55:56.095" v="1937" actId="1038"/>
          <ac:spMkLst>
            <pc:docMk/>
            <pc:sldMk cId="2033357362" sldId="296"/>
            <ac:spMk id="9" creationId="{0DEA255B-0A7B-207F-6380-5809F96A8BAC}"/>
          </ac:spMkLst>
        </pc:spChg>
        <pc:spChg chg="add mod">
          <ac:chgData name="Li, Yunyao" userId="9be1ef1f-05a6-4b2c-8e71-975619a43d55" providerId="ADAL" clId="{39D7CEB8-AD5B-524B-B97A-3C1C84885281}" dt="2026-07-23T02:08:16.459" v="2179" actId="14100"/>
          <ac:spMkLst>
            <pc:docMk/>
            <pc:sldMk cId="2033357362" sldId="296"/>
            <ac:spMk id="13" creationId="{D2329381-1336-3C68-FF92-671B8CAF1B6C}"/>
          </ac:spMkLst>
        </pc:spChg>
        <pc:spChg chg="add mod">
          <ac:chgData name="Li, Yunyao" userId="9be1ef1f-05a6-4b2c-8e71-975619a43d55" providerId="ADAL" clId="{39D7CEB8-AD5B-524B-B97A-3C1C84885281}" dt="2026-07-23T02:07:27.666" v="2170" actId="20577"/>
          <ac:spMkLst>
            <pc:docMk/>
            <pc:sldMk cId="2033357362" sldId="296"/>
            <ac:spMk id="14" creationId="{01AFCF7E-1FCA-C40C-B72E-626B9F2903F2}"/>
          </ac:spMkLst>
        </pc:spChg>
        <pc:spChg chg="add mod">
          <ac:chgData name="Li, Yunyao" userId="9be1ef1f-05a6-4b2c-8e71-975619a43d55" providerId="ADAL" clId="{39D7CEB8-AD5B-524B-B97A-3C1C84885281}" dt="2026-07-23T02:00:38.291" v="2041" actId="1076"/>
          <ac:spMkLst>
            <pc:docMk/>
            <pc:sldMk cId="2033357362" sldId="296"/>
            <ac:spMk id="15" creationId="{178E005A-8C2B-0615-3FE2-6B5D5163CB9E}"/>
          </ac:spMkLst>
        </pc:spChg>
        <pc:spChg chg="add mod">
          <ac:chgData name="Li, Yunyao" userId="9be1ef1f-05a6-4b2c-8e71-975619a43d55" providerId="ADAL" clId="{39D7CEB8-AD5B-524B-B97A-3C1C84885281}" dt="2026-07-23T02:00:36.254" v="2040" actId="571"/>
          <ac:spMkLst>
            <pc:docMk/>
            <pc:sldMk cId="2033357362" sldId="296"/>
            <ac:spMk id="16" creationId="{C6261E52-093D-2DAC-D04B-FCCC083F9E20}"/>
          </ac:spMkLst>
        </pc:spChg>
        <pc:spChg chg="add mod">
          <ac:chgData name="Li, Yunyao" userId="9be1ef1f-05a6-4b2c-8e71-975619a43d55" providerId="ADAL" clId="{39D7CEB8-AD5B-524B-B97A-3C1C84885281}" dt="2026-07-23T02:01:01.835" v="2062" actId="20577"/>
          <ac:spMkLst>
            <pc:docMk/>
            <pc:sldMk cId="2033357362" sldId="296"/>
            <ac:spMk id="17" creationId="{8F8CBE8B-04A8-83D1-B297-0955E45161CB}"/>
          </ac:spMkLst>
        </pc:spChg>
        <pc:spChg chg="add mod">
          <ac:chgData name="Li, Yunyao" userId="9be1ef1f-05a6-4b2c-8e71-975619a43d55" providerId="ADAL" clId="{39D7CEB8-AD5B-524B-B97A-3C1C84885281}" dt="2026-07-23T02:00:42.574" v="2044" actId="571"/>
          <ac:spMkLst>
            <pc:docMk/>
            <pc:sldMk cId="2033357362" sldId="296"/>
            <ac:spMk id="18" creationId="{B0601CA6-3F37-CC5D-54BB-76B1A323A3CB}"/>
          </ac:spMkLst>
        </pc:spChg>
        <pc:spChg chg="add mod">
          <ac:chgData name="Li, Yunyao" userId="9be1ef1f-05a6-4b2c-8e71-975619a43d55" providerId="ADAL" clId="{39D7CEB8-AD5B-524B-B97A-3C1C84885281}" dt="2026-07-23T02:00:57.254" v="2054" actId="20577"/>
          <ac:spMkLst>
            <pc:docMk/>
            <pc:sldMk cId="2033357362" sldId="296"/>
            <ac:spMk id="19" creationId="{95BFE9B0-315E-3A5F-A718-FD573CBC6599}"/>
          </ac:spMkLst>
        </pc:spChg>
        <pc:spChg chg="add mod">
          <ac:chgData name="Li, Yunyao" userId="9be1ef1f-05a6-4b2c-8e71-975619a43d55" providerId="ADAL" clId="{39D7CEB8-AD5B-524B-B97A-3C1C84885281}" dt="2026-07-23T02:01:10.721" v="2066" actId="20577"/>
          <ac:spMkLst>
            <pc:docMk/>
            <pc:sldMk cId="2033357362" sldId="296"/>
            <ac:spMk id="20" creationId="{5B958201-4E38-DD9D-4351-D7A0FAF325DC}"/>
          </ac:spMkLst>
        </pc:spChg>
        <pc:spChg chg="add mod">
          <ac:chgData name="Li, Yunyao" userId="9be1ef1f-05a6-4b2c-8e71-975619a43d55" providerId="ADAL" clId="{39D7CEB8-AD5B-524B-B97A-3C1C84885281}" dt="2026-07-23T02:01:18.805" v="2070" actId="20577"/>
          <ac:spMkLst>
            <pc:docMk/>
            <pc:sldMk cId="2033357362" sldId="296"/>
            <ac:spMk id="21" creationId="{E5A6BFD1-430C-800D-87B2-53D8B2EB991D}"/>
          </ac:spMkLst>
        </pc:spChg>
        <pc:spChg chg="add mod">
          <ac:chgData name="Li, Yunyao" userId="9be1ef1f-05a6-4b2c-8e71-975619a43d55" providerId="ADAL" clId="{39D7CEB8-AD5B-524B-B97A-3C1C84885281}" dt="2026-07-23T02:01:26.058" v="2074" actId="20577"/>
          <ac:spMkLst>
            <pc:docMk/>
            <pc:sldMk cId="2033357362" sldId="296"/>
            <ac:spMk id="22" creationId="{BA938E27-0AD3-3F67-A12A-D17AEFB05FBE}"/>
          </ac:spMkLst>
        </pc:spChg>
        <pc:spChg chg="add mod">
          <ac:chgData name="Li, Yunyao" userId="9be1ef1f-05a6-4b2c-8e71-975619a43d55" providerId="ADAL" clId="{39D7CEB8-AD5B-524B-B97A-3C1C84885281}" dt="2026-07-23T02:01:35.432" v="2078" actId="20577"/>
          <ac:spMkLst>
            <pc:docMk/>
            <pc:sldMk cId="2033357362" sldId="296"/>
            <ac:spMk id="23" creationId="{EAF4F9ED-2604-AAB7-B500-96422B8361E6}"/>
          </ac:spMkLst>
        </pc:spChg>
        <pc:grpChg chg="add mod">
          <ac:chgData name="Li, Yunyao" userId="9be1ef1f-05a6-4b2c-8e71-975619a43d55" providerId="ADAL" clId="{39D7CEB8-AD5B-524B-B97A-3C1C84885281}" dt="2026-07-23T02:06:58.768" v="2156" actId="14100"/>
          <ac:grpSpMkLst>
            <pc:docMk/>
            <pc:sldMk cId="2033357362" sldId="296"/>
            <ac:grpSpMk id="24" creationId="{4ED8C883-29D0-FCB4-1B4A-3BF51BB6E284}"/>
          </ac:grpSpMkLst>
        </pc:grpChg>
        <pc:picChg chg="add del mod">
          <ac:chgData name="Li, Yunyao" userId="9be1ef1f-05a6-4b2c-8e71-975619a43d55" providerId="ADAL" clId="{39D7CEB8-AD5B-524B-B97A-3C1C84885281}" dt="2026-07-23T01:55:31.094" v="1924" actId="478"/>
          <ac:picMkLst>
            <pc:docMk/>
            <pc:sldMk cId="2033357362" sldId="296"/>
            <ac:picMk id="7" creationId="{C0B96957-3EA3-9E2D-28E2-62D4FFFC3186}"/>
          </ac:picMkLst>
        </pc:picChg>
        <pc:picChg chg="add del mod">
          <ac:chgData name="Li, Yunyao" userId="9be1ef1f-05a6-4b2c-8e71-975619a43d55" providerId="ADAL" clId="{39D7CEB8-AD5B-524B-B97A-3C1C84885281}" dt="2026-07-23T02:06:10.591" v="2104" actId="478"/>
          <ac:picMkLst>
            <pc:docMk/>
            <pc:sldMk cId="2033357362" sldId="296"/>
            <ac:picMk id="8" creationId="{C2F57BB9-3092-FDEB-34A3-C7C49D7365CE}"/>
          </ac:picMkLst>
        </pc:picChg>
        <pc:picChg chg="add mod modCrop">
          <ac:chgData name="Li, Yunyao" userId="9be1ef1f-05a6-4b2c-8e71-975619a43d55" providerId="ADAL" clId="{39D7CEB8-AD5B-524B-B97A-3C1C84885281}" dt="2026-07-23T02:07:06.969" v="2160" actId="14100"/>
          <ac:picMkLst>
            <pc:docMk/>
            <pc:sldMk cId="2033357362" sldId="296"/>
            <ac:picMk id="10" creationId="{CCEF85FB-395F-CA7C-FA0E-38AEAFBFB8B4}"/>
          </ac:picMkLst>
        </pc:picChg>
        <pc:picChg chg="add mod modCrop">
          <ac:chgData name="Li, Yunyao" userId="9be1ef1f-05a6-4b2c-8e71-975619a43d55" providerId="ADAL" clId="{39D7CEB8-AD5B-524B-B97A-3C1C84885281}" dt="2026-07-23T01:59:59.020" v="2020" actId="732"/>
          <ac:picMkLst>
            <pc:docMk/>
            <pc:sldMk cId="2033357362" sldId="296"/>
            <ac:picMk id="11" creationId="{6F7DBA22-ABFD-9F00-EE86-9F290D7D4410}"/>
          </ac:picMkLst>
        </pc:picChg>
        <pc:picChg chg="mod">
          <ac:chgData name="Li, Yunyao" userId="9be1ef1f-05a6-4b2c-8e71-975619a43d55" providerId="ADAL" clId="{39D7CEB8-AD5B-524B-B97A-3C1C84885281}" dt="2026-07-23T02:06:11.174" v="2105"/>
          <ac:picMkLst>
            <pc:docMk/>
            <pc:sldMk cId="2033357362" sldId="296"/>
            <ac:picMk id="25" creationId="{CC28C31D-D5EF-59D1-3F44-F0561EC46E75}"/>
          </ac:picMkLst>
        </pc:picChg>
        <pc:picChg chg="mod">
          <ac:chgData name="Li, Yunyao" userId="9be1ef1f-05a6-4b2c-8e71-975619a43d55" providerId="ADAL" clId="{39D7CEB8-AD5B-524B-B97A-3C1C84885281}" dt="2026-07-23T02:06:11.174" v="2105"/>
          <ac:picMkLst>
            <pc:docMk/>
            <pc:sldMk cId="2033357362" sldId="296"/>
            <ac:picMk id="26" creationId="{0374DE7B-4104-9DC0-346C-FDB0895417E2}"/>
          </ac:picMkLst>
        </pc:picChg>
        <pc:picChg chg="mod">
          <ac:chgData name="Li, Yunyao" userId="9be1ef1f-05a6-4b2c-8e71-975619a43d55" providerId="ADAL" clId="{39D7CEB8-AD5B-524B-B97A-3C1C84885281}" dt="2026-07-23T02:06:11.174" v="2105"/>
          <ac:picMkLst>
            <pc:docMk/>
            <pc:sldMk cId="2033357362" sldId="296"/>
            <ac:picMk id="27" creationId="{5BCF73BC-6113-967D-7BC4-B811F085FE93}"/>
          </ac:picMkLst>
        </pc:picChg>
        <pc:picChg chg="add mod">
          <ac:chgData name="Li, Yunyao" userId="9be1ef1f-05a6-4b2c-8e71-975619a43d55" providerId="ADAL" clId="{39D7CEB8-AD5B-524B-B97A-3C1C84885281}" dt="2026-07-23T02:06:44.610" v="2135" actId="14100"/>
          <ac:picMkLst>
            <pc:docMk/>
            <pc:sldMk cId="2033357362" sldId="296"/>
            <ac:picMk id="28" creationId="{D17A63FB-B890-E9DA-4336-83B13DDE68FF}"/>
          </ac:picMkLst>
        </pc:picChg>
      </pc:sldChg>
    </pc:docChg>
  </pc:docChgLst>
  <pc:docChgLst>
    <pc:chgData name="Li, Yunyao" userId="9be1ef1f-05a6-4b2c-8e71-975619a43d55" providerId="ADAL" clId="{A56D6E98-B9C5-4DE3-9B1F-E6B8EC2F5F74}"/>
    <pc:docChg chg="undo custSel addSld delSld modSld sldOrd modMainMaster">
      <pc:chgData name="Li, Yunyao" userId="9be1ef1f-05a6-4b2c-8e71-975619a43d55" providerId="ADAL" clId="{A56D6E98-B9C5-4DE3-9B1F-E6B8EC2F5F74}" dt="2026-07-22T04:15:28.044" v="5676"/>
      <pc:docMkLst>
        <pc:docMk/>
      </pc:docMkLst>
      <pc:sldChg chg="addSp delSp modSp mod">
        <pc:chgData name="Li, Yunyao" userId="9be1ef1f-05a6-4b2c-8e71-975619a43d55" providerId="ADAL" clId="{A56D6E98-B9C5-4DE3-9B1F-E6B8EC2F5F74}" dt="2026-07-21T20:44:57.947" v="4908" actId="478"/>
        <pc:sldMkLst>
          <pc:docMk/>
          <pc:sldMk cId="1609360428" sldId="256"/>
        </pc:sldMkLst>
        <pc:spChg chg="mod">
          <ac:chgData name="Li, Yunyao" userId="9be1ef1f-05a6-4b2c-8e71-975619a43d55" providerId="ADAL" clId="{A56D6E98-B9C5-4DE3-9B1F-E6B8EC2F5F74}" dt="2026-07-21T20:44:42.044" v="4903" actId="20577"/>
          <ac:spMkLst>
            <pc:docMk/>
            <pc:sldMk cId="1609360428" sldId="256"/>
            <ac:spMk id="2" creationId="{B2D1DFD5-A3E7-F682-FABE-C3B60F28AF38}"/>
          </ac:spMkLst>
        </pc:spChg>
        <pc:picChg chg="add del">
          <ac:chgData name="Li, Yunyao" userId="9be1ef1f-05a6-4b2c-8e71-975619a43d55" providerId="ADAL" clId="{A56D6E98-B9C5-4DE3-9B1F-E6B8EC2F5F74}" dt="2026-07-21T20:44:57.270" v="4907" actId="478"/>
          <ac:picMkLst>
            <pc:docMk/>
            <pc:sldMk cId="1609360428" sldId="256"/>
            <ac:picMk id="3082" creationId="{0FEE85B1-9654-F0AD-FD89-5C6ADD710693}"/>
          </ac:picMkLst>
        </pc:picChg>
        <pc:picChg chg="add del">
          <ac:chgData name="Li, Yunyao" userId="9be1ef1f-05a6-4b2c-8e71-975619a43d55" providerId="ADAL" clId="{A56D6E98-B9C5-4DE3-9B1F-E6B8EC2F5F74}" dt="2026-07-21T20:44:57.947" v="4908" actId="478"/>
          <ac:picMkLst>
            <pc:docMk/>
            <pc:sldMk cId="1609360428" sldId="256"/>
            <ac:picMk id="3084" creationId="{51805DBB-4EEE-62FE-79FE-332A5ABCAAC3}"/>
          </ac:picMkLst>
        </pc:picChg>
      </pc:sldChg>
      <pc:sldChg chg="ord">
        <pc:chgData name="Li, Yunyao" userId="9be1ef1f-05a6-4b2c-8e71-975619a43d55" providerId="ADAL" clId="{A56D6E98-B9C5-4DE3-9B1F-E6B8EC2F5F74}" dt="2026-07-22T04:15:28.044" v="5676"/>
        <pc:sldMkLst>
          <pc:docMk/>
          <pc:sldMk cId="2328190448" sldId="260"/>
        </pc:sldMkLst>
      </pc:sldChg>
      <pc:sldChg chg="ord">
        <pc:chgData name="Li, Yunyao" userId="9be1ef1f-05a6-4b2c-8e71-975619a43d55" providerId="ADAL" clId="{A56D6E98-B9C5-4DE3-9B1F-E6B8EC2F5F74}" dt="2026-07-22T04:07:48.368" v="5605"/>
        <pc:sldMkLst>
          <pc:docMk/>
          <pc:sldMk cId="1980328371" sldId="264"/>
        </pc:sldMkLst>
      </pc:sldChg>
      <pc:sldChg chg="addSp delSp modSp mod modAnim">
        <pc:chgData name="Li, Yunyao" userId="9be1ef1f-05a6-4b2c-8e71-975619a43d55" providerId="ADAL" clId="{A56D6E98-B9C5-4DE3-9B1F-E6B8EC2F5F74}" dt="2026-07-22T02:30:34.368" v="5061"/>
        <pc:sldMkLst>
          <pc:docMk/>
          <pc:sldMk cId="2384129681" sldId="269"/>
        </pc:sldMkLst>
        <pc:spChg chg="mod">
          <ac:chgData name="Li, Yunyao" userId="9be1ef1f-05a6-4b2c-8e71-975619a43d55" providerId="ADAL" clId="{A56D6E98-B9C5-4DE3-9B1F-E6B8EC2F5F74}" dt="2026-07-22T02:21:35.380" v="4993" actId="20577"/>
          <ac:spMkLst>
            <pc:docMk/>
            <pc:sldMk cId="2384129681" sldId="269"/>
            <ac:spMk id="2" creationId="{DA1B3003-AE0C-830C-DA52-9E0DE6C51EC2}"/>
          </ac:spMkLst>
        </pc:spChg>
        <pc:spChg chg="mod">
          <ac:chgData name="Li, Yunyao" userId="9be1ef1f-05a6-4b2c-8e71-975619a43d55" providerId="ADAL" clId="{A56D6E98-B9C5-4DE3-9B1F-E6B8EC2F5F74}" dt="2026-07-22T02:28:45.103" v="5035" actId="27636"/>
          <ac:spMkLst>
            <pc:docMk/>
            <pc:sldMk cId="2384129681" sldId="269"/>
            <ac:spMk id="3" creationId="{8692CD60-15DB-6DBD-D7B1-1D09CEB44EFA}"/>
          </ac:spMkLst>
        </pc:spChg>
        <pc:spChg chg="mod">
          <ac:chgData name="Li, Yunyao" userId="9be1ef1f-05a6-4b2c-8e71-975619a43d55" providerId="ADAL" clId="{A56D6E98-B9C5-4DE3-9B1F-E6B8EC2F5F74}" dt="2026-07-22T02:29:56.247" v="5058" actId="1036"/>
          <ac:spMkLst>
            <pc:docMk/>
            <pc:sldMk cId="2384129681" sldId="269"/>
            <ac:spMk id="8" creationId="{5DDBB403-6667-49B8-6F29-44EE782D6A1E}"/>
          </ac:spMkLst>
        </pc:spChg>
        <pc:picChg chg="add mod">
          <ac:chgData name="Li, Yunyao" userId="9be1ef1f-05a6-4b2c-8e71-975619a43d55" providerId="ADAL" clId="{A56D6E98-B9C5-4DE3-9B1F-E6B8EC2F5F74}" dt="2026-07-22T02:29:56.247" v="5058" actId="1036"/>
          <ac:picMkLst>
            <pc:docMk/>
            <pc:sldMk cId="2384129681" sldId="269"/>
            <ac:picMk id="9" creationId="{599F0D0B-5B2A-135B-DFC4-4A4C3325AED1}"/>
          </ac:picMkLst>
        </pc:picChg>
      </pc:sldChg>
      <pc:sldChg chg="del">
        <pc:chgData name="Li, Yunyao" userId="9be1ef1f-05a6-4b2c-8e71-975619a43d55" providerId="ADAL" clId="{A56D6E98-B9C5-4DE3-9B1F-E6B8EC2F5F74}" dt="2026-07-22T02:31:40.571" v="5062" actId="47"/>
        <pc:sldMkLst>
          <pc:docMk/>
          <pc:sldMk cId="4025091330" sldId="275"/>
        </pc:sldMkLst>
      </pc:sldChg>
      <pc:sldChg chg="addSp delSp modSp mod modAnim">
        <pc:chgData name="Li, Yunyao" userId="9be1ef1f-05a6-4b2c-8e71-975619a43d55" providerId="ADAL" clId="{A56D6E98-B9C5-4DE3-9B1F-E6B8EC2F5F74}" dt="2026-07-22T04:09:52.080" v="5632"/>
        <pc:sldMkLst>
          <pc:docMk/>
          <pc:sldMk cId="3568842543" sldId="282"/>
        </pc:sldMkLst>
        <pc:spChg chg="mod">
          <ac:chgData name="Li, Yunyao" userId="9be1ef1f-05a6-4b2c-8e71-975619a43d55" providerId="ADAL" clId="{A56D6E98-B9C5-4DE3-9B1F-E6B8EC2F5F74}" dt="2026-07-22T03:39:11.547" v="5440" actId="20577"/>
          <ac:spMkLst>
            <pc:docMk/>
            <pc:sldMk cId="3568842543" sldId="282"/>
            <ac:spMk id="2" creationId="{12D199AC-0634-2C2B-7AE6-8066DCDF26BD}"/>
          </ac:spMkLst>
        </pc:spChg>
        <pc:spChg chg="mod">
          <ac:chgData name="Li, Yunyao" userId="9be1ef1f-05a6-4b2c-8e71-975619a43d55" providerId="ADAL" clId="{A56D6E98-B9C5-4DE3-9B1F-E6B8EC2F5F74}" dt="2026-07-22T03:43:44.802" v="5520" actId="14100"/>
          <ac:spMkLst>
            <pc:docMk/>
            <pc:sldMk cId="3568842543" sldId="282"/>
            <ac:spMk id="3" creationId="{92DEF22F-5B84-4147-ECAC-44ABA2BBEAB4}"/>
          </ac:spMkLst>
        </pc:spChg>
        <pc:spChg chg="mod">
          <ac:chgData name="Li, Yunyao" userId="9be1ef1f-05a6-4b2c-8e71-975619a43d55" providerId="ADAL" clId="{A56D6E98-B9C5-4DE3-9B1F-E6B8EC2F5F74}" dt="2026-07-22T04:09:52.080" v="5632"/>
          <ac:spMkLst>
            <pc:docMk/>
            <pc:sldMk cId="3568842543" sldId="282"/>
            <ac:spMk id="15" creationId="{6CBAB515-4E40-E876-4748-9B096F862AAD}"/>
          </ac:spMkLst>
        </pc:spChg>
        <pc:spChg chg="mod">
          <ac:chgData name="Li, Yunyao" userId="9be1ef1f-05a6-4b2c-8e71-975619a43d55" providerId="ADAL" clId="{A56D6E98-B9C5-4DE3-9B1F-E6B8EC2F5F74}" dt="2026-07-22T04:09:52.080" v="5632"/>
          <ac:spMkLst>
            <pc:docMk/>
            <pc:sldMk cId="3568842543" sldId="282"/>
            <ac:spMk id="16" creationId="{2752B5A3-B413-70F6-CA60-AEA2E2F637C7}"/>
          </ac:spMkLst>
        </pc:spChg>
        <pc:spChg chg="mod">
          <ac:chgData name="Li, Yunyao" userId="9be1ef1f-05a6-4b2c-8e71-975619a43d55" providerId="ADAL" clId="{A56D6E98-B9C5-4DE3-9B1F-E6B8EC2F5F74}" dt="2026-07-22T04:09:52.080" v="5632"/>
          <ac:spMkLst>
            <pc:docMk/>
            <pc:sldMk cId="3568842543" sldId="282"/>
            <ac:spMk id="17" creationId="{9BDE7379-522B-68A6-4B79-F5D7778F9630}"/>
          </ac:spMkLst>
        </pc:spChg>
        <pc:spChg chg="mod">
          <ac:chgData name="Li, Yunyao" userId="9be1ef1f-05a6-4b2c-8e71-975619a43d55" providerId="ADAL" clId="{A56D6E98-B9C5-4DE3-9B1F-E6B8EC2F5F74}" dt="2026-07-22T04:09:52.080" v="5632"/>
          <ac:spMkLst>
            <pc:docMk/>
            <pc:sldMk cId="3568842543" sldId="282"/>
            <ac:spMk id="18" creationId="{AB069533-CC09-FCA0-4524-A8F6DC4CE154}"/>
          </ac:spMkLst>
        </pc:spChg>
        <pc:spChg chg="mod">
          <ac:chgData name="Li, Yunyao" userId="9be1ef1f-05a6-4b2c-8e71-975619a43d55" providerId="ADAL" clId="{A56D6E98-B9C5-4DE3-9B1F-E6B8EC2F5F74}" dt="2026-07-22T04:09:52.080" v="5632"/>
          <ac:spMkLst>
            <pc:docMk/>
            <pc:sldMk cId="3568842543" sldId="282"/>
            <ac:spMk id="19" creationId="{A7E86F1A-0A66-73B2-D3AC-AECF63548EA8}"/>
          </ac:spMkLst>
        </pc:spChg>
        <pc:spChg chg="mod">
          <ac:chgData name="Li, Yunyao" userId="9be1ef1f-05a6-4b2c-8e71-975619a43d55" providerId="ADAL" clId="{A56D6E98-B9C5-4DE3-9B1F-E6B8EC2F5F74}" dt="2026-07-22T04:09:52.080" v="5632"/>
          <ac:spMkLst>
            <pc:docMk/>
            <pc:sldMk cId="3568842543" sldId="282"/>
            <ac:spMk id="20" creationId="{82A224DF-9641-1546-929B-9F72DD7EF304}"/>
          </ac:spMkLst>
        </pc:spChg>
        <pc:spChg chg="del mod">
          <ac:chgData name="Li, Yunyao" userId="9be1ef1f-05a6-4b2c-8e71-975619a43d55" providerId="ADAL" clId="{A56D6E98-B9C5-4DE3-9B1F-E6B8EC2F5F74}" dt="2026-07-22T04:09:38.477" v="5629" actId="478"/>
          <ac:spMkLst>
            <pc:docMk/>
            <pc:sldMk cId="3568842543" sldId="282"/>
            <ac:spMk id="23" creationId="{0F0741B3-725F-D11B-A6FC-ABD3BBCCAEE4}"/>
          </ac:spMkLst>
        </pc:spChg>
        <pc:spChg chg="del mod">
          <ac:chgData name="Li, Yunyao" userId="9be1ef1f-05a6-4b2c-8e71-975619a43d55" providerId="ADAL" clId="{A56D6E98-B9C5-4DE3-9B1F-E6B8EC2F5F74}" dt="2026-07-22T04:09:43.499" v="5631" actId="478"/>
          <ac:spMkLst>
            <pc:docMk/>
            <pc:sldMk cId="3568842543" sldId="282"/>
            <ac:spMk id="29" creationId="{884C4A61-EA12-08D6-EFC3-4C8D9DD88A6D}"/>
          </ac:spMkLst>
        </pc:spChg>
        <pc:spChg chg="del mod">
          <ac:chgData name="Li, Yunyao" userId="9be1ef1f-05a6-4b2c-8e71-975619a43d55" providerId="ADAL" clId="{A56D6E98-B9C5-4DE3-9B1F-E6B8EC2F5F74}" dt="2026-07-22T04:09:43.499" v="5631" actId="478"/>
          <ac:spMkLst>
            <pc:docMk/>
            <pc:sldMk cId="3568842543" sldId="282"/>
            <ac:spMk id="30" creationId="{ECFB3FB6-FCAD-5291-0622-CDAFDA1BA0B5}"/>
          </ac:spMkLst>
        </pc:spChg>
        <pc:spChg chg="del mod">
          <ac:chgData name="Li, Yunyao" userId="9be1ef1f-05a6-4b2c-8e71-975619a43d55" providerId="ADAL" clId="{A56D6E98-B9C5-4DE3-9B1F-E6B8EC2F5F74}" dt="2026-07-22T04:09:43.499" v="5631" actId="478"/>
          <ac:spMkLst>
            <pc:docMk/>
            <pc:sldMk cId="3568842543" sldId="282"/>
            <ac:spMk id="31" creationId="{EC335CBC-06F5-6E37-3420-C53A3103A06C}"/>
          </ac:spMkLst>
        </pc:spChg>
        <pc:spChg chg="del mod">
          <ac:chgData name="Li, Yunyao" userId="9be1ef1f-05a6-4b2c-8e71-975619a43d55" providerId="ADAL" clId="{A56D6E98-B9C5-4DE3-9B1F-E6B8EC2F5F74}" dt="2026-07-22T04:09:43.499" v="5631" actId="478"/>
          <ac:spMkLst>
            <pc:docMk/>
            <pc:sldMk cId="3568842543" sldId="282"/>
            <ac:spMk id="32" creationId="{AF90AA8C-E333-81EE-7A79-E156141A2EF6}"/>
          </ac:spMkLst>
        </pc:spChg>
        <pc:spChg chg="del mod">
          <ac:chgData name="Li, Yunyao" userId="9be1ef1f-05a6-4b2c-8e71-975619a43d55" providerId="ADAL" clId="{A56D6E98-B9C5-4DE3-9B1F-E6B8EC2F5F74}" dt="2026-07-22T04:09:43.499" v="5631" actId="478"/>
          <ac:spMkLst>
            <pc:docMk/>
            <pc:sldMk cId="3568842543" sldId="282"/>
            <ac:spMk id="33" creationId="{FB0F9E3A-E389-A036-C2B0-71BFA1414F11}"/>
          </ac:spMkLst>
        </pc:spChg>
        <pc:spChg chg="del mod">
          <ac:chgData name="Li, Yunyao" userId="9be1ef1f-05a6-4b2c-8e71-975619a43d55" providerId="ADAL" clId="{A56D6E98-B9C5-4DE3-9B1F-E6B8EC2F5F74}" dt="2026-07-22T04:09:43.499" v="5631" actId="478"/>
          <ac:spMkLst>
            <pc:docMk/>
            <pc:sldMk cId="3568842543" sldId="282"/>
            <ac:spMk id="34" creationId="{CB3B7086-E2C3-B61A-119B-B8B774A9A2F9}"/>
          </ac:spMkLst>
        </pc:spChg>
        <pc:grpChg chg="add del mod ord">
          <ac:chgData name="Li, Yunyao" userId="9be1ef1f-05a6-4b2c-8e71-975619a43d55" providerId="ADAL" clId="{A56D6E98-B9C5-4DE3-9B1F-E6B8EC2F5F74}" dt="2026-07-22T04:09:33.949" v="5627" actId="478"/>
          <ac:grpSpMkLst>
            <pc:docMk/>
            <pc:sldMk cId="3568842543" sldId="282"/>
            <ac:grpSpMk id="12" creationId="{3732BB13-A702-FE4F-BE48-48211C895EC6}"/>
          </ac:grpSpMkLst>
        </pc:grpChg>
        <pc:grpChg chg="mod">
          <ac:chgData name="Li, Yunyao" userId="9be1ef1f-05a6-4b2c-8e71-975619a43d55" providerId="ADAL" clId="{A56D6E98-B9C5-4DE3-9B1F-E6B8EC2F5F74}" dt="2026-07-22T03:42:04.385" v="5478" actId="164"/>
          <ac:grpSpMkLst>
            <pc:docMk/>
            <pc:sldMk cId="3568842543" sldId="282"/>
            <ac:grpSpMk id="24" creationId="{8D4D47D5-1922-316D-E726-87336E193E5E}"/>
          </ac:grpSpMkLst>
        </pc:grpChg>
        <pc:graphicFrameChg chg="add mod">
          <ac:chgData name="Li, Yunyao" userId="9be1ef1f-05a6-4b2c-8e71-975619a43d55" providerId="ADAL" clId="{A56D6E98-B9C5-4DE3-9B1F-E6B8EC2F5F74}" dt="2026-07-22T03:37:59.227" v="5395"/>
          <ac:graphicFrameMkLst>
            <pc:docMk/>
            <pc:sldMk cId="3568842543" sldId="282"/>
            <ac:graphicFrameMk id="7" creationId="{67BE3468-E9B6-4E17-9765-1C13DA83B598}"/>
          </ac:graphicFrameMkLst>
        </pc:graphicFrameChg>
        <pc:graphicFrameChg chg="add mod">
          <ac:chgData name="Li, Yunyao" userId="9be1ef1f-05a6-4b2c-8e71-975619a43d55" providerId="ADAL" clId="{A56D6E98-B9C5-4DE3-9B1F-E6B8EC2F5F74}" dt="2026-07-22T03:37:59.227" v="5395"/>
          <ac:graphicFrameMkLst>
            <pc:docMk/>
            <pc:sldMk cId="3568842543" sldId="282"/>
            <ac:graphicFrameMk id="8" creationId="{4A4A0535-16BF-87AE-35C3-D761093F0265}"/>
          </ac:graphicFrameMkLst>
        </pc:graphicFrameChg>
        <pc:graphicFrameChg chg="mod">
          <ac:chgData name="Li, Yunyao" userId="9be1ef1f-05a6-4b2c-8e71-975619a43d55" providerId="ADAL" clId="{A56D6E98-B9C5-4DE3-9B1F-E6B8EC2F5F74}" dt="2026-07-22T03:44:33.950" v="5530" actId="1076"/>
          <ac:graphicFrameMkLst>
            <pc:docMk/>
            <pc:sldMk cId="3568842543" sldId="282"/>
            <ac:graphicFrameMk id="11" creationId="{50BFB038-96D2-6BAF-82CD-F4CB680FF935}"/>
          </ac:graphicFrameMkLst>
        </pc:graphicFrameChg>
        <pc:picChg chg="add mod modCrop">
          <ac:chgData name="Li, Yunyao" userId="9be1ef1f-05a6-4b2c-8e71-975619a43d55" providerId="ADAL" clId="{A56D6E98-B9C5-4DE3-9B1F-E6B8EC2F5F74}" dt="2026-07-22T03:42:04.385" v="5478" actId="164"/>
          <ac:picMkLst>
            <pc:docMk/>
            <pc:sldMk cId="3568842543" sldId="282"/>
            <ac:picMk id="10" creationId="{5B42C54A-C372-C2DA-F03B-FE73213F2FE4}"/>
          </ac:picMkLst>
        </pc:picChg>
        <pc:picChg chg="mod">
          <ac:chgData name="Li, Yunyao" userId="9be1ef1f-05a6-4b2c-8e71-975619a43d55" providerId="ADAL" clId="{A56D6E98-B9C5-4DE3-9B1F-E6B8EC2F5F74}" dt="2026-07-22T04:09:52.080" v="5632"/>
          <ac:picMkLst>
            <pc:docMk/>
            <pc:sldMk cId="3568842543" sldId="282"/>
            <ac:picMk id="22" creationId="{30A1220C-FCC7-A870-A09B-E28250BE6FFA}"/>
          </ac:picMkLst>
        </pc:picChg>
        <pc:picChg chg="mod">
          <ac:chgData name="Li, Yunyao" userId="9be1ef1f-05a6-4b2c-8e71-975619a43d55" providerId="ADAL" clId="{A56D6E98-B9C5-4DE3-9B1F-E6B8EC2F5F74}" dt="2026-07-22T03:40:05.874" v="5446" actId="1076"/>
          <ac:picMkLst>
            <pc:docMk/>
            <pc:sldMk cId="3568842543" sldId="282"/>
            <ac:picMk id="25" creationId="{F0DD5E0E-CEAB-8288-4AE1-6C6054D968C5}"/>
          </ac:picMkLst>
        </pc:picChg>
        <pc:picChg chg="mod modCrop">
          <ac:chgData name="Li, Yunyao" userId="9be1ef1f-05a6-4b2c-8e71-975619a43d55" providerId="ADAL" clId="{A56D6E98-B9C5-4DE3-9B1F-E6B8EC2F5F74}" dt="2026-07-22T03:40:32.456" v="5462" actId="732"/>
          <ac:picMkLst>
            <pc:docMk/>
            <pc:sldMk cId="3568842543" sldId="282"/>
            <ac:picMk id="26" creationId="{BF87D10B-AABF-EE45-57D8-05973CB2CB76}"/>
          </ac:picMkLst>
        </pc:picChg>
        <pc:picChg chg="mod">
          <ac:chgData name="Li, Yunyao" userId="9be1ef1f-05a6-4b2c-8e71-975619a43d55" providerId="ADAL" clId="{A56D6E98-B9C5-4DE3-9B1F-E6B8EC2F5F74}" dt="2026-07-22T03:41:23.002" v="5471" actId="1076"/>
          <ac:picMkLst>
            <pc:docMk/>
            <pc:sldMk cId="3568842543" sldId="282"/>
            <ac:picMk id="27" creationId="{5306F254-8646-7894-281B-62CDBAB577A5}"/>
          </ac:picMkLst>
        </pc:picChg>
        <pc:picChg chg="del mod">
          <ac:chgData name="Li, Yunyao" userId="9be1ef1f-05a6-4b2c-8e71-975619a43d55" providerId="ADAL" clId="{A56D6E98-B9C5-4DE3-9B1F-E6B8EC2F5F74}" dt="2026-07-22T04:09:40.810" v="5630" actId="478"/>
          <ac:picMkLst>
            <pc:docMk/>
            <pc:sldMk cId="3568842543" sldId="282"/>
            <ac:picMk id="28" creationId="{7E5D5D46-1303-9277-2C44-45EDD19A22F2}"/>
          </ac:picMkLst>
        </pc:picChg>
        <pc:picChg chg="mod">
          <ac:chgData name="Li, Yunyao" userId="9be1ef1f-05a6-4b2c-8e71-975619a43d55" providerId="ADAL" clId="{A56D6E98-B9C5-4DE3-9B1F-E6B8EC2F5F74}" dt="2026-07-22T04:09:52.080" v="5632"/>
          <ac:picMkLst>
            <pc:docMk/>
            <pc:sldMk cId="3568842543" sldId="282"/>
            <ac:picMk id="35" creationId="{FDA504E5-2F8E-D112-30A6-27E587DABADB}"/>
          </ac:picMkLst>
        </pc:picChg>
        <pc:picChg chg="mod">
          <ac:chgData name="Li, Yunyao" userId="9be1ef1f-05a6-4b2c-8e71-975619a43d55" providerId="ADAL" clId="{A56D6E98-B9C5-4DE3-9B1F-E6B8EC2F5F74}" dt="2026-07-22T04:09:52.080" v="5632"/>
          <ac:picMkLst>
            <pc:docMk/>
            <pc:sldMk cId="3568842543" sldId="282"/>
            <ac:picMk id="37" creationId="{91C769FB-36C9-5574-D255-B1CCBE3308CA}"/>
          </ac:picMkLst>
        </pc:picChg>
        <pc:picChg chg="mod">
          <ac:chgData name="Li, Yunyao" userId="9be1ef1f-05a6-4b2c-8e71-975619a43d55" providerId="ADAL" clId="{A56D6E98-B9C5-4DE3-9B1F-E6B8EC2F5F74}" dt="2026-07-22T04:09:52.080" v="5632"/>
          <ac:picMkLst>
            <pc:docMk/>
            <pc:sldMk cId="3568842543" sldId="282"/>
            <ac:picMk id="38" creationId="{70FCA16F-8C0D-37ED-A9E7-49C63B29000A}"/>
          </ac:picMkLst>
        </pc:picChg>
      </pc:sldChg>
      <pc:sldChg chg="del">
        <pc:chgData name="Li, Yunyao" userId="9be1ef1f-05a6-4b2c-8e71-975619a43d55" providerId="ADAL" clId="{A56D6E98-B9C5-4DE3-9B1F-E6B8EC2F5F74}" dt="2026-07-22T04:10:47.809" v="5633" actId="47"/>
        <pc:sldMkLst>
          <pc:docMk/>
          <pc:sldMk cId="2430284826" sldId="284"/>
        </pc:sldMkLst>
      </pc:sldChg>
      <pc:sldChg chg="del">
        <pc:chgData name="Li, Yunyao" userId="9be1ef1f-05a6-4b2c-8e71-975619a43d55" providerId="ADAL" clId="{A56D6E98-B9C5-4DE3-9B1F-E6B8EC2F5F74}" dt="2026-07-22T04:07:41.733" v="5603" actId="47"/>
        <pc:sldMkLst>
          <pc:docMk/>
          <pc:sldMk cId="4270947675" sldId="286"/>
        </pc:sldMkLst>
      </pc:sldChg>
      <pc:sldChg chg="del">
        <pc:chgData name="Li, Yunyao" userId="9be1ef1f-05a6-4b2c-8e71-975619a43d55" providerId="ADAL" clId="{A56D6E98-B9C5-4DE3-9B1F-E6B8EC2F5F74}" dt="2026-07-22T04:08:09.707" v="5606" actId="47"/>
        <pc:sldMkLst>
          <pc:docMk/>
          <pc:sldMk cId="3918411790" sldId="287"/>
        </pc:sldMkLst>
      </pc:sldChg>
      <pc:sldChg chg="del">
        <pc:chgData name="Li, Yunyao" userId="9be1ef1f-05a6-4b2c-8e71-975619a43d55" providerId="ADAL" clId="{A56D6E98-B9C5-4DE3-9B1F-E6B8EC2F5F74}" dt="2026-07-22T03:45:07.827" v="5531" actId="47"/>
        <pc:sldMkLst>
          <pc:docMk/>
          <pc:sldMk cId="3769292525" sldId="288"/>
        </pc:sldMkLst>
      </pc:sldChg>
      <pc:sldChg chg="addSp delSp modSp new mod modAnim">
        <pc:chgData name="Li, Yunyao" userId="9be1ef1f-05a6-4b2c-8e71-975619a43d55" providerId="ADAL" clId="{A56D6E98-B9C5-4DE3-9B1F-E6B8EC2F5F74}" dt="2026-07-22T03:38:49.493" v="5430" actId="1035"/>
        <pc:sldMkLst>
          <pc:docMk/>
          <pc:sldMk cId="774860316" sldId="289"/>
        </pc:sldMkLst>
        <pc:spChg chg="mod">
          <ac:chgData name="Li, Yunyao" userId="9be1ef1f-05a6-4b2c-8e71-975619a43d55" providerId="ADAL" clId="{A56D6E98-B9C5-4DE3-9B1F-E6B8EC2F5F74}" dt="2026-07-22T02:48:20.439" v="5079"/>
          <ac:spMkLst>
            <pc:docMk/>
            <pc:sldMk cId="774860316" sldId="289"/>
            <ac:spMk id="2" creationId="{B64AFA99-08F9-BC04-2414-15A8BB7D1C3D}"/>
          </ac:spMkLst>
        </pc:spChg>
        <pc:spChg chg="del mod">
          <ac:chgData name="Li, Yunyao" userId="9be1ef1f-05a6-4b2c-8e71-975619a43d55" providerId="ADAL" clId="{A56D6E98-B9C5-4DE3-9B1F-E6B8EC2F5F74}" dt="2026-07-22T03:11:27.837" v="5158" actId="478"/>
          <ac:spMkLst>
            <pc:docMk/>
            <pc:sldMk cId="774860316" sldId="289"/>
            <ac:spMk id="3" creationId="{C388DA94-8F6B-3354-0B36-008E85E3F351}"/>
          </ac:spMkLst>
        </pc:spChg>
        <pc:spChg chg="mod">
          <ac:chgData name="Li, Yunyao" userId="9be1ef1f-05a6-4b2c-8e71-975619a43d55" providerId="ADAL" clId="{A56D6E98-B9C5-4DE3-9B1F-E6B8EC2F5F74}" dt="2026-07-22T03:09:35.252" v="5132" actId="1035"/>
          <ac:spMkLst>
            <pc:docMk/>
            <pc:sldMk cId="774860316" sldId="289"/>
            <ac:spMk id="10" creationId="{527F1A49-4FFE-DFC8-F533-530DA7D7685A}"/>
          </ac:spMkLst>
        </pc:spChg>
        <pc:spChg chg="mod">
          <ac:chgData name="Li, Yunyao" userId="9be1ef1f-05a6-4b2c-8e71-975619a43d55" providerId="ADAL" clId="{A56D6E98-B9C5-4DE3-9B1F-E6B8EC2F5F74}" dt="2026-07-22T03:09:22.590" v="5116" actId="1076"/>
          <ac:spMkLst>
            <pc:docMk/>
            <pc:sldMk cId="774860316" sldId="289"/>
            <ac:spMk id="11" creationId="{E50FCE96-FA02-54C0-7590-0FCF4CC8AE8D}"/>
          </ac:spMkLst>
        </pc:spChg>
        <pc:spChg chg="add mod">
          <ac:chgData name="Li, Yunyao" userId="9be1ef1f-05a6-4b2c-8e71-975619a43d55" providerId="ADAL" clId="{A56D6E98-B9C5-4DE3-9B1F-E6B8EC2F5F74}" dt="2026-07-22T03:38:40.297" v="5419" actId="1036"/>
          <ac:spMkLst>
            <pc:docMk/>
            <pc:sldMk cId="774860316" sldId="289"/>
            <ac:spMk id="12" creationId="{92B651EB-E3E1-B8AE-857F-DCBFC27108E0}"/>
          </ac:spMkLst>
        </pc:spChg>
        <pc:spChg chg="add mod">
          <ac:chgData name="Li, Yunyao" userId="9be1ef1f-05a6-4b2c-8e71-975619a43d55" providerId="ADAL" clId="{A56D6E98-B9C5-4DE3-9B1F-E6B8EC2F5F74}" dt="2026-07-22T03:38:40.297" v="5419" actId="1036"/>
          <ac:spMkLst>
            <pc:docMk/>
            <pc:sldMk cId="774860316" sldId="289"/>
            <ac:spMk id="14" creationId="{B148CFE7-76E1-050D-08CC-4C0AD44ACB43}"/>
          </ac:spMkLst>
        </pc:spChg>
        <pc:spChg chg="add mod">
          <ac:chgData name="Li, Yunyao" userId="9be1ef1f-05a6-4b2c-8e71-975619a43d55" providerId="ADAL" clId="{A56D6E98-B9C5-4DE3-9B1F-E6B8EC2F5F74}" dt="2026-07-22T03:38:40.297" v="5419" actId="1036"/>
          <ac:spMkLst>
            <pc:docMk/>
            <pc:sldMk cId="774860316" sldId="289"/>
            <ac:spMk id="18" creationId="{CF62CFC7-12AC-39E5-93F2-6CCB179EF12C}"/>
          </ac:spMkLst>
        </pc:spChg>
        <pc:spChg chg="add mod">
          <ac:chgData name="Li, Yunyao" userId="9be1ef1f-05a6-4b2c-8e71-975619a43d55" providerId="ADAL" clId="{A56D6E98-B9C5-4DE3-9B1F-E6B8EC2F5F74}" dt="2026-07-22T03:30:17.748" v="5250"/>
          <ac:spMkLst>
            <pc:docMk/>
            <pc:sldMk cId="774860316" sldId="289"/>
            <ac:spMk id="21" creationId="{5CAFB48D-6AC3-259A-5C5D-08AD6944653D}"/>
          </ac:spMkLst>
        </pc:spChg>
        <pc:spChg chg="add mod">
          <ac:chgData name="Li, Yunyao" userId="9be1ef1f-05a6-4b2c-8e71-975619a43d55" providerId="ADAL" clId="{A56D6E98-B9C5-4DE3-9B1F-E6B8EC2F5F74}" dt="2026-07-22T03:38:40.297" v="5419" actId="1036"/>
          <ac:spMkLst>
            <pc:docMk/>
            <pc:sldMk cId="774860316" sldId="289"/>
            <ac:spMk id="24" creationId="{5C33A3D8-D0FF-3F76-FDEF-4ABE2781C4CE}"/>
          </ac:spMkLst>
        </pc:spChg>
        <pc:spChg chg="add mod">
          <ac:chgData name="Li, Yunyao" userId="9be1ef1f-05a6-4b2c-8e71-975619a43d55" providerId="ADAL" clId="{A56D6E98-B9C5-4DE3-9B1F-E6B8EC2F5F74}" dt="2026-07-22T03:38:40.297" v="5419" actId="1036"/>
          <ac:spMkLst>
            <pc:docMk/>
            <pc:sldMk cId="774860316" sldId="289"/>
            <ac:spMk id="27" creationId="{01AB89E5-EA1B-DD3E-9817-7C8D7CD30263}"/>
          </ac:spMkLst>
        </pc:spChg>
        <pc:spChg chg="add del mod">
          <ac:chgData name="Li, Yunyao" userId="9be1ef1f-05a6-4b2c-8e71-975619a43d55" providerId="ADAL" clId="{A56D6E98-B9C5-4DE3-9B1F-E6B8EC2F5F74}" dt="2026-07-22T03:11:29.966" v="5159" actId="478"/>
          <ac:spMkLst>
            <pc:docMk/>
            <pc:sldMk cId="774860316" sldId="289"/>
            <ac:spMk id="28" creationId="{E323BFA1-AA1B-972F-B8EF-0244289859FB}"/>
          </ac:spMkLst>
        </pc:spChg>
        <pc:grpChg chg="add mod">
          <ac:chgData name="Li, Yunyao" userId="9be1ef1f-05a6-4b2c-8e71-975619a43d55" providerId="ADAL" clId="{A56D6E98-B9C5-4DE3-9B1F-E6B8EC2F5F74}" dt="2026-07-22T03:38:40.297" v="5419" actId="1036"/>
          <ac:grpSpMkLst>
            <pc:docMk/>
            <pc:sldMk cId="774860316" sldId="289"/>
            <ac:grpSpMk id="7" creationId="{82AA06F1-10A2-5246-D5B5-E20BF4E72EF4}"/>
          </ac:grpSpMkLst>
        </pc:grpChg>
        <pc:picChg chg="add mod modCrop">
          <ac:chgData name="Li, Yunyao" userId="9be1ef1f-05a6-4b2c-8e71-975619a43d55" providerId="ADAL" clId="{A56D6E98-B9C5-4DE3-9B1F-E6B8EC2F5F74}" dt="2026-07-22T03:38:40.297" v="5419" actId="1036"/>
          <ac:picMkLst>
            <pc:docMk/>
            <pc:sldMk cId="774860316" sldId="289"/>
            <ac:picMk id="3" creationId="{11EEC1C3-C7C8-25D0-0428-9A9042F59488}"/>
          </ac:picMkLst>
        </pc:picChg>
        <pc:picChg chg="mod">
          <ac:chgData name="Li, Yunyao" userId="9be1ef1f-05a6-4b2c-8e71-975619a43d55" providerId="ADAL" clId="{A56D6E98-B9C5-4DE3-9B1F-E6B8EC2F5F74}" dt="2026-07-22T02:49:24.942" v="5092" actId="1076"/>
          <ac:picMkLst>
            <pc:docMk/>
            <pc:sldMk cId="774860316" sldId="289"/>
            <ac:picMk id="8" creationId="{110B2259-28AD-B3E6-1A34-CAAF92F1D499}"/>
          </ac:picMkLst>
        </pc:picChg>
        <pc:picChg chg="mod">
          <ac:chgData name="Li, Yunyao" userId="9be1ef1f-05a6-4b2c-8e71-975619a43d55" providerId="ADAL" clId="{A56D6E98-B9C5-4DE3-9B1F-E6B8EC2F5F74}" dt="2026-07-22T02:47:57.686" v="5076"/>
          <ac:picMkLst>
            <pc:docMk/>
            <pc:sldMk cId="774860316" sldId="289"/>
            <ac:picMk id="9" creationId="{4AB48269-2A70-9D27-BED5-5E4658B1CF90}"/>
          </ac:picMkLst>
        </pc:picChg>
        <pc:picChg chg="add mod modCrop">
          <ac:chgData name="Li, Yunyao" userId="9be1ef1f-05a6-4b2c-8e71-975619a43d55" providerId="ADAL" clId="{A56D6E98-B9C5-4DE3-9B1F-E6B8EC2F5F74}" dt="2026-07-22T03:38:40.297" v="5419" actId="1036"/>
          <ac:picMkLst>
            <pc:docMk/>
            <pc:sldMk cId="774860316" sldId="289"/>
            <ac:picMk id="13" creationId="{7FF59183-C9E3-1B61-93D1-1F357E915449}"/>
          </ac:picMkLst>
        </pc:picChg>
        <pc:picChg chg="add del mod">
          <ac:chgData name="Li, Yunyao" userId="9be1ef1f-05a6-4b2c-8e71-975619a43d55" providerId="ADAL" clId="{A56D6E98-B9C5-4DE3-9B1F-E6B8EC2F5F74}" dt="2026-07-22T03:14:22.420" v="5180" actId="478"/>
          <ac:picMkLst>
            <pc:docMk/>
            <pc:sldMk cId="774860316" sldId="289"/>
            <ac:picMk id="15" creationId="{C596B639-8A77-E531-8702-854D04BDEDD5}"/>
          </ac:picMkLst>
        </pc:picChg>
        <pc:picChg chg="add del mod">
          <ac:chgData name="Li, Yunyao" userId="9be1ef1f-05a6-4b2c-8e71-975619a43d55" providerId="ADAL" clId="{A56D6E98-B9C5-4DE3-9B1F-E6B8EC2F5F74}" dt="2026-07-22T03:14:21.278" v="5179" actId="478"/>
          <ac:picMkLst>
            <pc:docMk/>
            <pc:sldMk cId="774860316" sldId="289"/>
            <ac:picMk id="17" creationId="{1FD10F53-4D43-3A75-4ED8-EDDAF1D18492}"/>
          </ac:picMkLst>
        </pc:picChg>
        <pc:picChg chg="add del mod">
          <ac:chgData name="Li, Yunyao" userId="9be1ef1f-05a6-4b2c-8e71-975619a43d55" providerId="ADAL" clId="{A56D6E98-B9C5-4DE3-9B1F-E6B8EC2F5F74}" dt="2026-07-22T03:18:28.054" v="5184" actId="478"/>
          <ac:picMkLst>
            <pc:docMk/>
            <pc:sldMk cId="774860316" sldId="289"/>
            <ac:picMk id="19" creationId="{B49CC1C1-3FEB-C147-F30E-6DB99F9E87A7}"/>
          </ac:picMkLst>
        </pc:picChg>
        <pc:picChg chg="add del mod">
          <ac:chgData name="Li, Yunyao" userId="9be1ef1f-05a6-4b2c-8e71-975619a43d55" providerId="ADAL" clId="{A56D6E98-B9C5-4DE3-9B1F-E6B8EC2F5F74}" dt="2026-07-22T03:08:36.541" v="5105" actId="478"/>
          <ac:picMkLst>
            <pc:docMk/>
            <pc:sldMk cId="774860316" sldId="289"/>
            <ac:picMk id="21" creationId="{9CB7411F-44A2-71D8-698A-CEAACE81B84E}"/>
          </ac:picMkLst>
        </pc:picChg>
        <pc:picChg chg="add del mod">
          <ac:chgData name="Li, Yunyao" userId="9be1ef1f-05a6-4b2c-8e71-975619a43d55" providerId="ADAL" clId="{A56D6E98-B9C5-4DE3-9B1F-E6B8EC2F5F74}" dt="2026-07-22T03:14:27.648" v="5182" actId="478"/>
          <ac:picMkLst>
            <pc:docMk/>
            <pc:sldMk cId="774860316" sldId="289"/>
            <ac:picMk id="23" creationId="{E18F8CE5-AC8A-77BE-E966-BC2722C3AF51}"/>
          </ac:picMkLst>
        </pc:picChg>
        <pc:picChg chg="add mod modCrop">
          <ac:chgData name="Li, Yunyao" userId="9be1ef1f-05a6-4b2c-8e71-975619a43d55" providerId="ADAL" clId="{A56D6E98-B9C5-4DE3-9B1F-E6B8EC2F5F74}" dt="2026-07-22T03:38:49.493" v="5430" actId="1035"/>
          <ac:picMkLst>
            <pc:docMk/>
            <pc:sldMk cId="774860316" sldId="289"/>
            <ac:picMk id="29" creationId="{6AB43EB2-66A5-E3C4-E2BC-D2E6ED3515C0}"/>
          </ac:picMkLst>
        </pc:picChg>
        <pc:picChg chg="add del mod modCrop">
          <ac:chgData name="Li, Yunyao" userId="9be1ef1f-05a6-4b2c-8e71-975619a43d55" providerId="ADAL" clId="{A56D6E98-B9C5-4DE3-9B1F-E6B8EC2F5F74}" dt="2026-07-22T03:24:45.699" v="5218" actId="478"/>
          <ac:picMkLst>
            <pc:docMk/>
            <pc:sldMk cId="774860316" sldId="289"/>
            <ac:picMk id="30" creationId="{9AB9619E-8227-43F9-827A-5B69533ADAD4}"/>
          </ac:picMkLst>
        </pc:picChg>
        <pc:picChg chg="add mod modCrop">
          <ac:chgData name="Li, Yunyao" userId="9be1ef1f-05a6-4b2c-8e71-975619a43d55" providerId="ADAL" clId="{A56D6E98-B9C5-4DE3-9B1F-E6B8EC2F5F74}" dt="2026-07-22T03:38:40.297" v="5419" actId="1036"/>
          <ac:picMkLst>
            <pc:docMk/>
            <pc:sldMk cId="774860316" sldId="289"/>
            <ac:picMk id="32" creationId="{43C7C34F-AE55-6F92-1665-EC62EDE49DAB}"/>
          </ac:picMkLst>
        </pc:picChg>
        <pc:picChg chg="add mod modCrop">
          <ac:chgData name="Li, Yunyao" userId="9be1ef1f-05a6-4b2c-8e71-975619a43d55" providerId="ADAL" clId="{A56D6E98-B9C5-4DE3-9B1F-E6B8EC2F5F74}" dt="2026-07-22T03:38:49.493" v="5430" actId="1035"/>
          <ac:picMkLst>
            <pc:docMk/>
            <pc:sldMk cId="774860316" sldId="289"/>
            <ac:picMk id="34" creationId="{90912C27-A367-91AC-953E-204C09A28C33}"/>
          </ac:picMkLst>
        </pc:picChg>
        <pc:picChg chg="add mod modCrop">
          <ac:chgData name="Li, Yunyao" userId="9be1ef1f-05a6-4b2c-8e71-975619a43d55" providerId="ADAL" clId="{A56D6E98-B9C5-4DE3-9B1F-E6B8EC2F5F74}" dt="2026-07-22T03:38:49.493" v="5430" actId="1035"/>
          <ac:picMkLst>
            <pc:docMk/>
            <pc:sldMk cId="774860316" sldId="289"/>
            <ac:picMk id="52" creationId="{5FC78889-6032-0CD5-33BB-534D2FD3DBCE}"/>
          </ac:picMkLst>
        </pc:picChg>
        <pc:cxnChg chg="add mod">
          <ac:chgData name="Li, Yunyao" userId="9be1ef1f-05a6-4b2c-8e71-975619a43d55" providerId="ADAL" clId="{A56D6E98-B9C5-4DE3-9B1F-E6B8EC2F5F74}" dt="2026-07-22T03:38:40.297" v="5419" actId="1036"/>
          <ac:cxnSpMkLst>
            <pc:docMk/>
            <pc:sldMk cId="774860316" sldId="289"/>
            <ac:cxnSpMk id="15" creationId="{BFB40CE3-9081-ADEE-CB3F-AEE6D1B6E58F}"/>
          </ac:cxnSpMkLst>
        </pc:cxnChg>
        <pc:cxnChg chg="add mod">
          <ac:chgData name="Li, Yunyao" userId="9be1ef1f-05a6-4b2c-8e71-975619a43d55" providerId="ADAL" clId="{A56D6E98-B9C5-4DE3-9B1F-E6B8EC2F5F74}" dt="2026-07-22T03:35:32.467" v="5380" actId="1076"/>
          <ac:cxnSpMkLst>
            <pc:docMk/>
            <pc:sldMk cId="774860316" sldId="289"/>
            <ac:cxnSpMk id="22" creationId="{E595944B-8974-4BC4-6CF3-B76DCAF0C79B}"/>
          </ac:cxnSpMkLst>
        </pc:cxnChg>
        <pc:cxnChg chg="add mod">
          <ac:chgData name="Li, Yunyao" userId="9be1ef1f-05a6-4b2c-8e71-975619a43d55" providerId="ADAL" clId="{A56D6E98-B9C5-4DE3-9B1F-E6B8EC2F5F74}" dt="2026-07-22T03:34:27.104" v="5368" actId="1076"/>
          <ac:cxnSpMkLst>
            <pc:docMk/>
            <pc:sldMk cId="774860316" sldId="289"/>
            <ac:cxnSpMk id="26" creationId="{A05786B8-3599-A8AF-2699-BAFE63E1926B}"/>
          </ac:cxnSpMkLst>
        </pc:cxnChg>
      </pc:sldChg>
      <pc:sldChg chg="addSp delSp modSp new mod">
        <pc:chgData name="Li, Yunyao" userId="9be1ef1f-05a6-4b2c-8e71-975619a43d55" providerId="ADAL" clId="{A56D6E98-B9C5-4DE3-9B1F-E6B8EC2F5F74}" dt="2026-07-22T04:00:31.821" v="5566" actId="1035"/>
        <pc:sldMkLst>
          <pc:docMk/>
          <pc:sldMk cId="3519007665" sldId="290"/>
        </pc:sldMkLst>
        <pc:spChg chg="mod">
          <ac:chgData name="Li, Yunyao" userId="9be1ef1f-05a6-4b2c-8e71-975619a43d55" providerId="ADAL" clId="{A56D6E98-B9C5-4DE3-9B1F-E6B8EC2F5F74}" dt="2026-07-22T03:52:57.374" v="5538" actId="20577"/>
          <ac:spMkLst>
            <pc:docMk/>
            <pc:sldMk cId="3519007665" sldId="290"/>
            <ac:spMk id="2" creationId="{E9593FF8-63C8-4D98-EA74-E0FBF7D60045}"/>
          </ac:spMkLst>
        </pc:spChg>
        <pc:spChg chg="del">
          <ac:chgData name="Li, Yunyao" userId="9be1ef1f-05a6-4b2c-8e71-975619a43d55" providerId="ADAL" clId="{A56D6E98-B9C5-4DE3-9B1F-E6B8EC2F5F74}" dt="2026-07-22T03:58:22.923" v="5539" actId="478"/>
          <ac:spMkLst>
            <pc:docMk/>
            <pc:sldMk cId="3519007665" sldId="290"/>
            <ac:spMk id="3" creationId="{AF0DDD53-E407-E00B-4104-F6B536FD382E}"/>
          </ac:spMkLst>
        </pc:spChg>
        <pc:picChg chg="add mod modCrop">
          <ac:chgData name="Li, Yunyao" userId="9be1ef1f-05a6-4b2c-8e71-975619a43d55" providerId="ADAL" clId="{A56D6E98-B9C5-4DE3-9B1F-E6B8EC2F5F74}" dt="2026-07-22T04:00:31.821" v="5566" actId="1035"/>
          <ac:picMkLst>
            <pc:docMk/>
            <pc:sldMk cId="3519007665" sldId="290"/>
            <ac:picMk id="7" creationId="{6EE33BB3-CE27-EEB6-9DF5-BCDAFE287571}"/>
          </ac:picMkLst>
        </pc:picChg>
        <pc:picChg chg="add mod modCrop">
          <ac:chgData name="Li, Yunyao" userId="9be1ef1f-05a6-4b2c-8e71-975619a43d55" providerId="ADAL" clId="{A56D6E98-B9C5-4DE3-9B1F-E6B8EC2F5F74}" dt="2026-07-22T03:59:12.512" v="5550" actId="1076"/>
          <ac:picMkLst>
            <pc:docMk/>
            <pc:sldMk cId="3519007665" sldId="290"/>
            <ac:picMk id="9" creationId="{CCB70B43-6107-D14D-CEB6-E95CAA3FD77A}"/>
          </ac:picMkLst>
        </pc:picChg>
        <pc:picChg chg="add mod modCrop">
          <ac:chgData name="Li, Yunyao" userId="9be1ef1f-05a6-4b2c-8e71-975619a43d55" providerId="ADAL" clId="{A56D6E98-B9C5-4DE3-9B1F-E6B8EC2F5F74}" dt="2026-07-22T04:00:18.907" v="5557" actId="1076"/>
          <ac:picMkLst>
            <pc:docMk/>
            <pc:sldMk cId="3519007665" sldId="290"/>
            <ac:picMk id="11" creationId="{219FD009-E984-AB66-2F26-4E409E4ECE06}"/>
          </ac:picMkLst>
        </pc:picChg>
      </pc:sldChg>
      <pc:sldChg chg="addSp delSp modSp new mod">
        <pc:chgData name="Li, Yunyao" userId="9be1ef1f-05a6-4b2c-8e71-975619a43d55" providerId="ADAL" clId="{A56D6E98-B9C5-4DE3-9B1F-E6B8EC2F5F74}" dt="2026-07-22T04:02:02.241" v="5577" actId="14100"/>
        <pc:sldMkLst>
          <pc:docMk/>
          <pc:sldMk cId="3980373720" sldId="291"/>
        </pc:sldMkLst>
        <pc:spChg chg="mod">
          <ac:chgData name="Li, Yunyao" userId="9be1ef1f-05a6-4b2c-8e71-975619a43d55" providerId="ADAL" clId="{A56D6E98-B9C5-4DE3-9B1F-E6B8EC2F5F74}" dt="2026-07-22T04:00:46.926" v="5568"/>
          <ac:spMkLst>
            <pc:docMk/>
            <pc:sldMk cId="3980373720" sldId="291"/>
            <ac:spMk id="2" creationId="{39D25209-F0A2-794B-8A2C-9BA9267F47D6}"/>
          </ac:spMkLst>
        </pc:spChg>
        <pc:spChg chg="del">
          <ac:chgData name="Li, Yunyao" userId="9be1ef1f-05a6-4b2c-8e71-975619a43d55" providerId="ADAL" clId="{A56D6E98-B9C5-4DE3-9B1F-E6B8EC2F5F74}" dt="2026-07-22T04:01:37.803" v="5569" actId="478"/>
          <ac:spMkLst>
            <pc:docMk/>
            <pc:sldMk cId="3980373720" sldId="291"/>
            <ac:spMk id="3" creationId="{C96C8071-2EC0-BD26-1256-D553264417F4}"/>
          </ac:spMkLst>
        </pc:spChg>
        <pc:picChg chg="add mod modCrop">
          <ac:chgData name="Li, Yunyao" userId="9be1ef1f-05a6-4b2c-8e71-975619a43d55" providerId="ADAL" clId="{A56D6E98-B9C5-4DE3-9B1F-E6B8EC2F5F74}" dt="2026-07-22T04:02:02.241" v="5577" actId="14100"/>
          <ac:picMkLst>
            <pc:docMk/>
            <pc:sldMk cId="3980373720" sldId="291"/>
            <ac:picMk id="7" creationId="{80524ECD-521D-852E-6BDF-8D6CBC3DE929}"/>
          </ac:picMkLst>
        </pc:picChg>
      </pc:sldChg>
      <pc:sldChg chg="addSp delSp modSp new mod">
        <pc:chgData name="Li, Yunyao" userId="9be1ef1f-05a6-4b2c-8e71-975619a43d55" providerId="ADAL" clId="{A56D6E98-B9C5-4DE3-9B1F-E6B8EC2F5F74}" dt="2026-07-22T04:07:22.672" v="5602" actId="20577"/>
        <pc:sldMkLst>
          <pc:docMk/>
          <pc:sldMk cId="526660088" sldId="292"/>
        </pc:sldMkLst>
        <pc:spChg chg="mod">
          <ac:chgData name="Li, Yunyao" userId="9be1ef1f-05a6-4b2c-8e71-975619a43d55" providerId="ADAL" clId="{A56D6E98-B9C5-4DE3-9B1F-E6B8EC2F5F74}" dt="2026-07-22T04:07:22.672" v="5602" actId="20577"/>
          <ac:spMkLst>
            <pc:docMk/>
            <pc:sldMk cId="526660088" sldId="292"/>
            <ac:spMk id="2" creationId="{92573C34-F3D6-CF57-FA8A-25165D706651}"/>
          </ac:spMkLst>
        </pc:spChg>
        <pc:spChg chg="mod">
          <ac:chgData name="Li, Yunyao" userId="9be1ef1f-05a6-4b2c-8e71-975619a43d55" providerId="ADAL" clId="{A56D6E98-B9C5-4DE3-9B1F-E6B8EC2F5F74}" dt="2026-07-22T04:06:26.561" v="5584" actId="20577"/>
          <ac:spMkLst>
            <pc:docMk/>
            <pc:sldMk cId="526660088" sldId="292"/>
            <ac:spMk id="3" creationId="{55F38D85-134B-D6D2-F942-57183F5FD846}"/>
          </ac:spMkLst>
        </pc:spChg>
        <pc:graphicFrameChg chg="add mod">
          <ac:chgData name="Li, Yunyao" userId="9be1ef1f-05a6-4b2c-8e71-975619a43d55" providerId="ADAL" clId="{A56D6E98-B9C5-4DE3-9B1F-E6B8EC2F5F74}" dt="2026-07-22T04:06:51.285" v="5589"/>
          <ac:graphicFrameMkLst>
            <pc:docMk/>
            <pc:sldMk cId="526660088" sldId="292"/>
            <ac:graphicFrameMk id="9" creationId="{2E734FE9-1430-FC29-6B27-9331966ADE6B}"/>
          </ac:graphicFrameMkLst>
        </pc:graphicFrameChg>
        <pc:graphicFrameChg chg="add mod">
          <ac:chgData name="Li, Yunyao" userId="9be1ef1f-05a6-4b2c-8e71-975619a43d55" providerId="ADAL" clId="{A56D6E98-B9C5-4DE3-9B1F-E6B8EC2F5F74}" dt="2026-07-22T04:06:51.285" v="5589"/>
          <ac:graphicFrameMkLst>
            <pc:docMk/>
            <pc:sldMk cId="526660088" sldId="292"/>
            <ac:graphicFrameMk id="10" creationId="{3B0F75EC-712D-F364-D079-BC1CD21D1C87}"/>
          </ac:graphicFrameMkLst>
        </pc:graphicFrameChg>
        <pc:picChg chg="add del">
          <ac:chgData name="Li, Yunyao" userId="9be1ef1f-05a6-4b2c-8e71-975619a43d55" providerId="ADAL" clId="{A56D6E98-B9C5-4DE3-9B1F-E6B8EC2F5F74}" dt="2026-07-22T04:05:14.566" v="5581" actId="478"/>
          <ac:picMkLst>
            <pc:docMk/>
            <pc:sldMk cId="526660088" sldId="292"/>
            <ac:picMk id="7" creationId="{8CD322ED-34E2-C654-902F-6A21F6E66B2C}"/>
          </ac:picMkLst>
        </pc:picChg>
        <pc:picChg chg="add mod">
          <ac:chgData name="Li, Yunyao" userId="9be1ef1f-05a6-4b2c-8e71-975619a43d55" providerId="ADAL" clId="{A56D6E98-B9C5-4DE3-9B1F-E6B8EC2F5F74}" dt="2026-07-22T04:06:34.574" v="5588" actId="1076"/>
          <ac:picMkLst>
            <pc:docMk/>
            <pc:sldMk cId="526660088" sldId="292"/>
            <ac:picMk id="8" creationId="{895D1C7E-43DE-A2AC-321F-DF8EBB402512}"/>
          </ac:picMkLst>
        </pc:picChg>
      </pc:sldChg>
      <pc:sldChg chg="addSp modSp new mod">
        <pc:chgData name="Li, Yunyao" userId="9be1ef1f-05a6-4b2c-8e71-975619a43d55" providerId="ADAL" clId="{A56D6E98-B9C5-4DE3-9B1F-E6B8EC2F5F74}" dt="2026-07-22T04:13:30.188" v="5644" actId="14100"/>
        <pc:sldMkLst>
          <pc:docMk/>
          <pc:sldMk cId="3213032876" sldId="293"/>
        </pc:sldMkLst>
        <pc:spChg chg="mod">
          <ac:chgData name="Li, Yunyao" userId="9be1ef1f-05a6-4b2c-8e71-975619a43d55" providerId="ADAL" clId="{A56D6E98-B9C5-4DE3-9B1F-E6B8EC2F5F74}" dt="2026-07-22T04:08:26.407" v="5626" actId="20577"/>
          <ac:spMkLst>
            <pc:docMk/>
            <pc:sldMk cId="3213032876" sldId="293"/>
            <ac:spMk id="2" creationId="{B1524938-A73F-C1EB-B960-2593F61C963A}"/>
          </ac:spMkLst>
        </pc:spChg>
        <pc:spChg chg="mod">
          <ac:chgData name="Li, Yunyao" userId="9be1ef1f-05a6-4b2c-8e71-975619a43d55" providerId="ADAL" clId="{A56D6E98-B9C5-4DE3-9B1F-E6B8EC2F5F74}" dt="2026-07-22T04:12:42.030" v="5636" actId="20577"/>
          <ac:spMkLst>
            <pc:docMk/>
            <pc:sldMk cId="3213032876" sldId="293"/>
            <ac:spMk id="3" creationId="{A5E91CF8-6D09-03AD-F1DE-1E60E2717F0A}"/>
          </ac:spMkLst>
        </pc:spChg>
        <pc:picChg chg="add mod modCrop">
          <ac:chgData name="Li, Yunyao" userId="9be1ef1f-05a6-4b2c-8e71-975619a43d55" providerId="ADAL" clId="{A56D6E98-B9C5-4DE3-9B1F-E6B8EC2F5F74}" dt="2026-07-22T04:13:30.188" v="5644" actId="14100"/>
          <ac:picMkLst>
            <pc:docMk/>
            <pc:sldMk cId="3213032876" sldId="293"/>
            <ac:picMk id="8" creationId="{15A69852-70EC-8CBF-6D8F-24AE41984ABC}"/>
          </ac:picMkLst>
        </pc:picChg>
      </pc:sldChg>
      <pc:sldChg chg="addSp modSp new mod">
        <pc:chgData name="Li, Yunyao" userId="9be1ef1f-05a6-4b2c-8e71-975619a43d55" providerId="ADAL" clId="{A56D6E98-B9C5-4DE3-9B1F-E6B8EC2F5F74}" dt="2026-07-22T04:14:45.358" v="5668" actId="1076"/>
        <pc:sldMkLst>
          <pc:docMk/>
          <pc:sldMk cId="3569966059" sldId="294"/>
        </pc:sldMkLst>
        <pc:spChg chg="mod">
          <ac:chgData name="Li, Yunyao" userId="9be1ef1f-05a6-4b2c-8e71-975619a43d55" providerId="ADAL" clId="{A56D6E98-B9C5-4DE3-9B1F-E6B8EC2F5F74}" dt="2026-07-22T04:13:43.702" v="5663" actId="20577"/>
          <ac:spMkLst>
            <pc:docMk/>
            <pc:sldMk cId="3569966059" sldId="294"/>
            <ac:spMk id="2" creationId="{985BE681-7F7C-300E-44F8-C4E61A6B98DA}"/>
          </ac:spMkLst>
        </pc:spChg>
        <pc:spChg chg="mod">
          <ac:chgData name="Li, Yunyao" userId="9be1ef1f-05a6-4b2c-8e71-975619a43d55" providerId="ADAL" clId="{A56D6E98-B9C5-4DE3-9B1F-E6B8EC2F5F74}" dt="2026-07-22T04:13:47.331" v="5665" actId="20577"/>
          <ac:spMkLst>
            <pc:docMk/>
            <pc:sldMk cId="3569966059" sldId="294"/>
            <ac:spMk id="3" creationId="{54B3D6A1-082B-88EC-B1DE-889B558E2837}"/>
          </ac:spMkLst>
        </pc:spChg>
        <pc:spChg chg="add mod">
          <ac:chgData name="Li, Yunyao" userId="9be1ef1f-05a6-4b2c-8e71-975619a43d55" providerId="ADAL" clId="{A56D6E98-B9C5-4DE3-9B1F-E6B8EC2F5F74}" dt="2026-07-22T04:14:45.358" v="5668" actId="1076"/>
          <ac:spMkLst>
            <pc:docMk/>
            <pc:sldMk cId="3569966059" sldId="294"/>
            <ac:spMk id="14" creationId="{552B0F59-B526-F762-B834-A880305CD312}"/>
          </ac:spMkLst>
        </pc:spChg>
        <pc:spChg chg="add mod">
          <ac:chgData name="Li, Yunyao" userId="9be1ef1f-05a6-4b2c-8e71-975619a43d55" providerId="ADAL" clId="{A56D6E98-B9C5-4DE3-9B1F-E6B8EC2F5F74}" dt="2026-07-22T04:14:45.358" v="5668" actId="1076"/>
          <ac:spMkLst>
            <pc:docMk/>
            <pc:sldMk cId="3569966059" sldId="294"/>
            <ac:spMk id="16" creationId="{D2BB462F-CEC4-6B84-A9CF-06B596254A10}"/>
          </ac:spMkLst>
        </pc:spChg>
        <pc:spChg chg="add mod">
          <ac:chgData name="Li, Yunyao" userId="9be1ef1f-05a6-4b2c-8e71-975619a43d55" providerId="ADAL" clId="{A56D6E98-B9C5-4DE3-9B1F-E6B8EC2F5F74}" dt="2026-07-22T04:14:45.358" v="5668" actId="1076"/>
          <ac:spMkLst>
            <pc:docMk/>
            <pc:sldMk cId="3569966059" sldId="294"/>
            <ac:spMk id="18" creationId="{442339AA-EBBB-B0F1-BA7A-3E5559AFDC03}"/>
          </ac:spMkLst>
        </pc:spChg>
        <pc:spChg chg="add mod">
          <ac:chgData name="Li, Yunyao" userId="9be1ef1f-05a6-4b2c-8e71-975619a43d55" providerId="ADAL" clId="{A56D6E98-B9C5-4DE3-9B1F-E6B8EC2F5F74}" dt="2026-07-22T04:14:45.358" v="5668" actId="1076"/>
          <ac:spMkLst>
            <pc:docMk/>
            <pc:sldMk cId="3569966059" sldId="294"/>
            <ac:spMk id="20" creationId="{8618A41F-58F5-F64F-6B22-959094177F70}"/>
          </ac:spMkLst>
        </pc:spChg>
        <pc:spChg chg="add mod">
          <ac:chgData name="Li, Yunyao" userId="9be1ef1f-05a6-4b2c-8e71-975619a43d55" providerId="ADAL" clId="{A56D6E98-B9C5-4DE3-9B1F-E6B8EC2F5F74}" dt="2026-07-22T04:14:45.358" v="5668" actId="1076"/>
          <ac:spMkLst>
            <pc:docMk/>
            <pc:sldMk cId="3569966059" sldId="294"/>
            <ac:spMk id="22" creationId="{77815769-0183-6588-CB96-DDFF1D9B22B8}"/>
          </ac:spMkLst>
        </pc:spChg>
        <pc:spChg chg="add mod">
          <ac:chgData name="Li, Yunyao" userId="9be1ef1f-05a6-4b2c-8e71-975619a43d55" providerId="ADAL" clId="{A56D6E98-B9C5-4DE3-9B1F-E6B8EC2F5F74}" dt="2026-07-22T04:14:45.358" v="5668" actId="1076"/>
          <ac:spMkLst>
            <pc:docMk/>
            <pc:sldMk cId="3569966059" sldId="294"/>
            <ac:spMk id="24" creationId="{8410198E-7286-E2AF-A8D7-46C295D57CCD}"/>
          </ac:spMkLst>
        </pc:spChg>
        <pc:spChg chg="add mod">
          <ac:chgData name="Li, Yunyao" userId="9be1ef1f-05a6-4b2c-8e71-975619a43d55" providerId="ADAL" clId="{A56D6E98-B9C5-4DE3-9B1F-E6B8EC2F5F74}" dt="2026-07-22T04:14:45.358" v="5668" actId="1076"/>
          <ac:spMkLst>
            <pc:docMk/>
            <pc:sldMk cId="3569966059" sldId="294"/>
            <ac:spMk id="26" creationId="{D878E4A7-ABDC-F4C4-1D6D-C17E8F03BE77}"/>
          </ac:spMkLst>
        </pc:spChg>
        <pc:spChg chg="add mod">
          <ac:chgData name="Li, Yunyao" userId="9be1ef1f-05a6-4b2c-8e71-975619a43d55" providerId="ADAL" clId="{A56D6E98-B9C5-4DE3-9B1F-E6B8EC2F5F74}" dt="2026-07-22T04:14:45.358" v="5668" actId="1076"/>
          <ac:spMkLst>
            <pc:docMk/>
            <pc:sldMk cId="3569966059" sldId="294"/>
            <ac:spMk id="28" creationId="{9490EF39-1AF3-D7AB-F5B6-83DEC9F7605E}"/>
          </ac:spMkLst>
        </pc:spChg>
        <pc:spChg chg="add mod">
          <ac:chgData name="Li, Yunyao" userId="9be1ef1f-05a6-4b2c-8e71-975619a43d55" providerId="ADAL" clId="{A56D6E98-B9C5-4DE3-9B1F-E6B8EC2F5F74}" dt="2026-07-22T04:14:45.358" v="5668" actId="1076"/>
          <ac:spMkLst>
            <pc:docMk/>
            <pc:sldMk cId="3569966059" sldId="294"/>
            <ac:spMk id="30" creationId="{A9314105-1CCE-45D4-73A3-BA7B259D60D7}"/>
          </ac:spMkLst>
        </pc:spChg>
        <pc:picChg chg="add mod">
          <ac:chgData name="Li, Yunyao" userId="9be1ef1f-05a6-4b2c-8e71-975619a43d55" providerId="ADAL" clId="{A56D6E98-B9C5-4DE3-9B1F-E6B8EC2F5F74}" dt="2026-07-22T04:14:45.358" v="5668" actId="1076"/>
          <ac:picMkLst>
            <pc:docMk/>
            <pc:sldMk cId="3569966059" sldId="294"/>
            <ac:picMk id="8" creationId="{8042576A-1910-8DD5-C33A-80075BE29A3F}"/>
          </ac:picMkLst>
        </pc:picChg>
      </pc:sldChg>
      <pc:sldChg chg="modSp new mod">
        <pc:chgData name="Li, Yunyao" userId="9be1ef1f-05a6-4b2c-8e71-975619a43d55" providerId="ADAL" clId="{A56D6E98-B9C5-4DE3-9B1F-E6B8EC2F5F74}" dt="2026-07-22T04:15:01.765" v="5674" actId="20577"/>
        <pc:sldMkLst>
          <pc:docMk/>
          <pc:sldMk cId="3952532700" sldId="295"/>
        </pc:sldMkLst>
        <pc:spChg chg="mod">
          <ac:chgData name="Li, Yunyao" userId="9be1ef1f-05a6-4b2c-8e71-975619a43d55" providerId="ADAL" clId="{A56D6E98-B9C5-4DE3-9B1F-E6B8EC2F5F74}" dt="2026-07-22T04:15:01.765" v="5674" actId="20577"/>
          <ac:spMkLst>
            <pc:docMk/>
            <pc:sldMk cId="3952532700" sldId="295"/>
            <ac:spMk id="2" creationId="{6141E010-2B66-82E4-9D7A-DAF65BA08B81}"/>
          </ac:spMkLst>
        </pc:spChg>
      </pc:sldChg>
      <pc:sldMasterChg chg="modSp mod modSldLayout">
        <pc:chgData name="Li, Yunyao" userId="9be1ef1f-05a6-4b2c-8e71-975619a43d55" providerId="ADAL" clId="{A56D6E98-B9C5-4DE3-9B1F-E6B8EC2F5F74}" dt="2026-07-22T02:25:00.584" v="5024" actId="14100"/>
        <pc:sldMasterMkLst>
          <pc:docMk/>
          <pc:sldMasterMk cId="2957342702" sldId="2147483648"/>
        </pc:sldMasterMkLst>
        <pc:spChg chg="mod">
          <ac:chgData name="Li, Yunyao" userId="9be1ef1f-05a6-4b2c-8e71-975619a43d55" providerId="ADAL" clId="{A56D6E98-B9C5-4DE3-9B1F-E6B8EC2F5F74}" dt="2026-07-22T02:25:00.584" v="5024" actId="14100"/>
          <ac:spMkLst>
            <pc:docMk/>
            <pc:sldMasterMk cId="2957342702" sldId="2147483648"/>
            <ac:spMk id="4" creationId="{2E7B7A06-48CB-5832-540C-4C85C4F47587}"/>
          </ac:spMkLst>
        </pc:spChg>
        <pc:sldLayoutChg chg="modSp mod">
          <pc:chgData name="Li, Yunyao" userId="9be1ef1f-05a6-4b2c-8e71-975619a43d55" providerId="ADAL" clId="{A56D6E98-B9C5-4DE3-9B1F-E6B8EC2F5F74}" dt="2026-07-22T02:24:47.030" v="5023" actId="14100"/>
          <pc:sldLayoutMkLst>
            <pc:docMk/>
            <pc:sldMasterMk cId="2957342702" sldId="2147483648"/>
            <pc:sldLayoutMk cId="1156530926" sldId="2147483650"/>
          </pc:sldLayoutMkLst>
          <pc:spChg chg="mod">
            <ac:chgData name="Li, Yunyao" userId="9be1ef1f-05a6-4b2c-8e71-975619a43d55" providerId="ADAL" clId="{A56D6E98-B9C5-4DE3-9B1F-E6B8EC2F5F74}" dt="2026-07-22T02:24:47.030" v="5023" actId="14100"/>
            <ac:spMkLst>
              <pc:docMk/>
              <pc:sldMasterMk cId="2957342702" sldId="2147483648"/>
              <pc:sldLayoutMk cId="1156530926" sldId="2147483650"/>
              <ac:spMk id="4" creationId="{8F9248F9-74E9-C4CE-17DC-E08CF03D63B4}"/>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5157B0-4C55-9B4E-96F0-4FC03B980E3E}" type="datetimeFigureOut">
              <a:rPr lang="en-US" smtClean="0"/>
              <a:t>7/23/26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1AA90-82EB-BC40-B8BB-3ADA8DA8B79E}" type="slidenum">
              <a:rPr lang="en-US" smtClean="0"/>
              <a:t>‹#›</a:t>
            </a:fld>
            <a:endParaRPr lang="en-US"/>
          </a:p>
        </p:txBody>
      </p:sp>
    </p:spTree>
    <p:extLst>
      <p:ext uri="{BB962C8B-B14F-4D97-AF65-F5344CB8AC3E}">
        <p14:creationId xmlns:p14="http://schemas.microsoft.com/office/powerpoint/2010/main" val="2519470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31AA90-82EB-BC40-B8BB-3ADA8DA8B79E}" type="slidenum">
              <a:rPr lang="en-US" smtClean="0"/>
              <a:t>1</a:t>
            </a:fld>
            <a:endParaRPr lang="en-US"/>
          </a:p>
        </p:txBody>
      </p:sp>
    </p:spTree>
    <p:extLst>
      <p:ext uri="{BB962C8B-B14F-4D97-AF65-F5344CB8AC3E}">
        <p14:creationId xmlns:p14="http://schemas.microsoft.com/office/powerpoint/2010/main" val="2510146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31AA90-82EB-BC40-B8BB-3ADA8DA8B79E}" type="slidenum">
              <a:rPr lang="en-US" smtClean="0"/>
              <a:t>3</a:t>
            </a:fld>
            <a:endParaRPr lang="en-US"/>
          </a:p>
        </p:txBody>
      </p:sp>
    </p:spTree>
    <p:extLst>
      <p:ext uri="{BB962C8B-B14F-4D97-AF65-F5344CB8AC3E}">
        <p14:creationId xmlns:p14="http://schemas.microsoft.com/office/powerpoint/2010/main" val="1212723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forecast wildfire smoke? We first need to determine where fires are burning and how intensely they are burning, often using satellite-derived fire radiative power. FRP is then converted into fire emissions using assumptions about fuel type, combustion conditions and emission factors. A plume-rise model estimates how high the smoke is injected, and a chemical transport model uses meteorological forecasts to simulate transport, chemistry and vertical mixing, ultimately predicting surface PM₂.₅ concentrations.</a:t>
            </a:r>
          </a:p>
          <a:p>
            <a:r>
              <a:rPr lang="en-US" dirty="0"/>
              <a:t>However, uncertainty enters at every step. Different emission estimates can be produced for the same fire. The same emissions may be injected near the surface or high above the boundary layer. These differences propagate through the modeling system and can produce very different surface smoke forecasts.</a:t>
            </a:r>
          </a:p>
          <a:p>
            <a:endParaRPr lang="en-US" dirty="0"/>
          </a:p>
        </p:txBody>
      </p:sp>
      <p:sp>
        <p:nvSpPr>
          <p:cNvPr id="4" name="Slide Number Placeholder 3"/>
          <p:cNvSpPr>
            <a:spLocks noGrp="1"/>
          </p:cNvSpPr>
          <p:nvPr>
            <p:ph type="sldNum" sz="quarter" idx="5"/>
          </p:nvPr>
        </p:nvSpPr>
        <p:spPr/>
        <p:txBody>
          <a:bodyPr/>
          <a:lstStyle/>
          <a:p>
            <a:fld id="{CD31AA90-82EB-BC40-B8BB-3ADA8DA8B79E}" type="slidenum">
              <a:rPr lang="en-US" smtClean="0"/>
              <a:t>4</a:t>
            </a:fld>
            <a:endParaRPr lang="en-US"/>
          </a:p>
        </p:txBody>
      </p:sp>
    </p:spTree>
    <p:extLst>
      <p:ext uri="{BB962C8B-B14F-4D97-AF65-F5344CB8AC3E}">
        <p14:creationId xmlns:p14="http://schemas.microsoft.com/office/powerpoint/2010/main" val="2376875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31AA90-82EB-BC40-B8BB-3ADA8DA8B79E}" type="slidenum">
              <a:rPr lang="en-US" smtClean="0"/>
              <a:t>12</a:t>
            </a:fld>
            <a:endParaRPr lang="en-US"/>
          </a:p>
        </p:txBody>
      </p:sp>
    </p:spTree>
    <p:extLst>
      <p:ext uri="{BB962C8B-B14F-4D97-AF65-F5344CB8AC3E}">
        <p14:creationId xmlns:p14="http://schemas.microsoft.com/office/powerpoint/2010/main" val="154474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195B3-DB96-8904-F7D5-71A8E3EAFD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591F05-D5A9-F60B-A268-B13A681446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2A50A6-8BD9-A9FF-9F90-97D896E1F6EB}"/>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ACF5C344-22BF-E5D7-3EB4-75424C0F392D}"/>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65E3FABB-D584-550C-D879-C038820C352F}"/>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3375264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AF262-2488-A2FB-5790-A515CB897A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A37AC7-DEB2-1036-9C0D-B14794A77F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6927E9-72D8-7FBB-5F06-6C529755ADE5}"/>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9457A628-1634-3BD6-2C46-1BCF71C85F9F}"/>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B3EF6FC8-44DC-401D-AE37-24D2499C1943}"/>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164748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62E958-B033-4F14-9A60-CDA0C480F4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98DBC3-E1DF-FD9C-9202-01E01096B7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08FA86-675C-4FD3-6CB3-03D17BE1DC67}"/>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177C4ACC-738D-FCCE-4DC1-F09298B36DFC}"/>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20071F82-B901-9E33-FB91-C01CC5586659}"/>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150551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B0B11-BD41-697F-0970-554DA4A5AB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844C01-C79C-90D3-B363-5CC3F25E19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9248F9-74E9-C4CE-17DC-E08CF03D63B4}"/>
              </a:ext>
            </a:extLst>
          </p:cNvPr>
          <p:cNvSpPr>
            <a:spLocks noGrp="1"/>
          </p:cNvSpPr>
          <p:nvPr>
            <p:ph type="dt" sz="half" idx="10"/>
          </p:nvPr>
        </p:nvSpPr>
        <p:spPr>
          <a:xfrm>
            <a:off x="347870" y="4126"/>
            <a:ext cx="3690730" cy="365125"/>
          </a:xfrm>
        </p:spPr>
        <p:txBody>
          <a:bodyPr/>
          <a:lstStyle/>
          <a:p>
            <a:r>
              <a:rPr lang="en-US" dirty="0"/>
              <a:t>AMS Wildfire Smoke and Health Workshop</a:t>
            </a:r>
          </a:p>
        </p:txBody>
      </p:sp>
      <p:sp>
        <p:nvSpPr>
          <p:cNvPr id="5" name="Footer Placeholder 4">
            <a:extLst>
              <a:ext uri="{FF2B5EF4-FFF2-40B4-BE49-F238E27FC236}">
                <a16:creationId xmlns:a16="http://schemas.microsoft.com/office/drawing/2014/main" id="{8718DC12-D8C3-C84B-BCD7-DEDA06A3021E}"/>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C0D433CD-87B4-88CD-067F-424ACF8A7D68}"/>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115653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E6E1-5EC5-17F5-D1C3-3CC0C5951C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1DEF2-0A99-A013-9E86-EECD66A822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72D424-A430-DB90-C9F3-7343190F7D35}"/>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0AA4C8D9-B2F4-5C49-4E28-48165B46E4A5}"/>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44E64AEC-5AD4-0DAD-060A-98454EC66EEB}"/>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750530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887D9-7882-529D-A0A5-37FE9A65D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7F85BC-7BF2-2D2E-3238-D93352685A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B8C0EB-738B-D01A-493A-2A6E879625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45CB6C-7CC8-979E-8DFD-F48DAB069AFC}"/>
              </a:ext>
            </a:extLst>
          </p:cNvPr>
          <p:cNvSpPr>
            <a:spLocks noGrp="1"/>
          </p:cNvSpPr>
          <p:nvPr>
            <p:ph type="dt" sz="half" idx="10"/>
          </p:nvPr>
        </p:nvSpPr>
        <p:spPr/>
        <p:txBody>
          <a:bodyPr/>
          <a:lstStyle/>
          <a:p>
            <a:r>
              <a:rPr lang="en-US"/>
              <a:t>AMS Wildfire Smoke and Health Workshop</a:t>
            </a:r>
          </a:p>
        </p:txBody>
      </p:sp>
      <p:sp>
        <p:nvSpPr>
          <p:cNvPr id="6" name="Footer Placeholder 5">
            <a:extLst>
              <a:ext uri="{FF2B5EF4-FFF2-40B4-BE49-F238E27FC236}">
                <a16:creationId xmlns:a16="http://schemas.microsoft.com/office/drawing/2014/main" id="{27A0D0FC-6695-846B-E622-2EE2410CFBC2}"/>
              </a:ext>
            </a:extLst>
          </p:cNvPr>
          <p:cNvSpPr>
            <a:spLocks noGrp="1"/>
          </p:cNvSpPr>
          <p:nvPr>
            <p:ph type="ftr" sz="quarter" idx="11"/>
          </p:nvPr>
        </p:nvSpPr>
        <p:spPr/>
        <p:txBody>
          <a:bodyPr/>
          <a:lstStyle/>
          <a:p>
            <a:r>
              <a:rPr lang="en-US"/>
              <a:t>Wildfire Air Quality Forecast (Yunyao Li, UTA)</a:t>
            </a:r>
          </a:p>
        </p:txBody>
      </p:sp>
      <p:sp>
        <p:nvSpPr>
          <p:cNvPr id="7" name="Slide Number Placeholder 6">
            <a:extLst>
              <a:ext uri="{FF2B5EF4-FFF2-40B4-BE49-F238E27FC236}">
                <a16:creationId xmlns:a16="http://schemas.microsoft.com/office/drawing/2014/main" id="{A064EC14-F275-22E2-CA43-698764764140}"/>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231020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0078A-3CCE-5423-9017-9D53AFE8A0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185AF9-0108-0F99-729F-A5182C31C3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68E1C-2C1F-C1B5-33DF-E034DE76C9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30CC59-44C1-3F6F-1C09-458B049CEB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ED7EE4-8A0A-7BF6-5770-A233B95687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A9EB57-08B4-69C7-6202-8F242772CA97}"/>
              </a:ext>
            </a:extLst>
          </p:cNvPr>
          <p:cNvSpPr>
            <a:spLocks noGrp="1"/>
          </p:cNvSpPr>
          <p:nvPr>
            <p:ph type="dt" sz="half" idx="10"/>
          </p:nvPr>
        </p:nvSpPr>
        <p:spPr/>
        <p:txBody>
          <a:bodyPr/>
          <a:lstStyle/>
          <a:p>
            <a:r>
              <a:rPr lang="en-US"/>
              <a:t>AMS Wildfire Smoke and Health Workshop</a:t>
            </a:r>
          </a:p>
        </p:txBody>
      </p:sp>
      <p:sp>
        <p:nvSpPr>
          <p:cNvPr id="8" name="Footer Placeholder 7">
            <a:extLst>
              <a:ext uri="{FF2B5EF4-FFF2-40B4-BE49-F238E27FC236}">
                <a16:creationId xmlns:a16="http://schemas.microsoft.com/office/drawing/2014/main" id="{92B0C1B6-9FF7-17AD-723B-D15AD825E678}"/>
              </a:ext>
            </a:extLst>
          </p:cNvPr>
          <p:cNvSpPr>
            <a:spLocks noGrp="1"/>
          </p:cNvSpPr>
          <p:nvPr>
            <p:ph type="ftr" sz="quarter" idx="11"/>
          </p:nvPr>
        </p:nvSpPr>
        <p:spPr/>
        <p:txBody>
          <a:bodyPr/>
          <a:lstStyle/>
          <a:p>
            <a:r>
              <a:rPr lang="en-US"/>
              <a:t>Wildfire Air Quality Forecast (Yunyao Li, UTA)</a:t>
            </a:r>
          </a:p>
        </p:txBody>
      </p:sp>
      <p:sp>
        <p:nvSpPr>
          <p:cNvPr id="9" name="Slide Number Placeholder 8">
            <a:extLst>
              <a:ext uri="{FF2B5EF4-FFF2-40B4-BE49-F238E27FC236}">
                <a16:creationId xmlns:a16="http://schemas.microsoft.com/office/drawing/2014/main" id="{59F25EA5-9B30-E685-EE03-7623CCE85367}"/>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2602475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7942E-475B-33A2-D34C-1ED50ECDAF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0F105A-FA6F-C3D7-BDE7-59EB90D3C58B}"/>
              </a:ext>
            </a:extLst>
          </p:cNvPr>
          <p:cNvSpPr>
            <a:spLocks noGrp="1"/>
          </p:cNvSpPr>
          <p:nvPr>
            <p:ph type="dt" sz="half" idx="10"/>
          </p:nvPr>
        </p:nvSpPr>
        <p:spPr/>
        <p:txBody>
          <a:bodyPr/>
          <a:lstStyle/>
          <a:p>
            <a:r>
              <a:rPr lang="en-US"/>
              <a:t>AMS Wildfire Smoke and Health Workshop</a:t>
            </a:r>
          </a:p>
        </p:txBody>
      </p:sp>
      <p:sp>
        <p:nvSpPr>
          <p:cNvPr id="4" name="Footer Placeholder 3">
            <a:extLst>
              <a:ext uri="{FF2B5EF4-FFF2-40B4-BE49-F238E27FC236}">
                <a16:creationId xmlns:a16="http://schemas.microsoft.com/office/drawing/2014/main" id="{70D7196F-EB58-CCDE-7F82-2628CE373D43}"/>
              </a:ext>
            </a:extLst>
          </p:cNvPr>
          <p:cNvSpPr>
            <a:spLocks noGrp="1"/>
          </p:cNvSpPr>
          <p:nvPr>
            <p:ph type="ftr" sz="quarter" idx="11"/>
          </p:nvPr>
        </p:nvSpPr>
        <p:spPr/>
        <p:txBody>
          <a:bodyPr/>
          <a:lstStyle/>
          <a:p>
            <a:r>
              <a:rPr lang="en-US"/>
              <a:t>Wildfire Air Quality Forecast (Yunyao Li, UTA)</a:t>
            </a:r>
          </a:p>
        </p:txBody>
      </p:sp>
      <p:sp>
        <p:nvSpPr>
          <p:cNvPr id="5" name="Slide Number Placeholder 4">
            <a:extLst>
              <a:ext uri="{FF2B5EF4-FFF2-40B4-BE49-F238E27FC236}">
                <a16:creationId xmlns:a16="http://schemas.microsoft.com/office/drawing/2014/main" id="{1FE730AC-5FDD-BF96-92E5-FDAF6CCFED66}"/>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2120290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453B4B-9C95-2969-153E-13ADC2F85A2A}"/>
              </a:ext>
            </a:extLst>
          </p:cNvPr>
          <p:cNvSpPr>
            <a:spLocks noGrp="1"/>
          </p:cNvSpPr>
          <p:nvPr>
            <p:ph type="dt" sz="half" idx="10"/>
          </p:nvPr>
        </p:nvSpPr>
        <p:spPr/>
        <p:txBody>
          <a:bodyPr/>
          <a:lstStyle/>
          <a:p>
            <a:r>
              <a:rPr lang="en-US"/>
              <a:t>AMS Wildfire Smoke and Health Workshop</a:t>
            </a:r>
          </a:p>
        </p:txBody>
      </p:sp>
      <p:sp>
        <p:nvSpPr>
          <p:cNvPr id="3" name="Footer Placeholder 2">
            <a:extLst>
              <a:ext uri="{FF2B5EF4-FFF2-40B4-BE49-F238E27FC236}">
                <a16:creationId xmlns:a16="http://schemas.microsoft.com/office/drawing/2014/main" id="{D86DEEEE-18F0-9C50-547C-8DC8A9B04835}"/>
              </a:ext>
            </a:extLst>
          </p:cNvPr>
          <p:cNvSpPr>
            <a:spLocks noGrp="1"/>
          </p:cNvSpPr>
          <p:nvPr>
            <p:ph type="ftr" sz="quarter" idx="11"/>
          </p:nvPr>
        </p:nvSpPr>
        <p:spPr/>
        <p:txBody>
          <a:bodyPr/>
          <a:lstStyle/>
          <a:p>
            <a:r>
              <a:rPr lang="en-US"/>
              <a:t>Wildfire Air Quality Forecast (Yunyao Li, UTA)</a:t>
            </a:r>
          </a:p>
        </p:txBody>
      </p:sp>
      <p:sp>
        <p:nvSpPr>
          <p:cNvPr id="4" name="Slide Number Placeholder 3">
            <a:extLst>
              <a:ext uri="{FF2B5EF4-FFF2-40B4-BE49-F238E27FC236}">
                <a16:creationId xmlns:a16="http://schemas.microsoft.com/office/drawing/2014/main" id="{1DD3ABD3-12A5-37E9-EF38-F4572D41679B}"/>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41696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88D5-03C9-4D35-E3A9-50831B235D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5EE61C-79E3-03A4-19CE-0C88D276CB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7C3FA1-1542-D2C8-9656-F015C265E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B70665-8C00-6198-8925-6C25BDFF047A}"/>
              </a:ext>
            </a:extLst>
          </p:cNvPr>
          <p:cNvSpPr>
            <a:spLocks noGrp="1"/>
          </p:cNvSpPr>
          <p:nvPr>
            <p:ph type="dt" sz="half" idx="10"/>
          </p:nvPr>
        </p:nvSpPr>
        <p:spPr/>
        <p:txBody>
          <a:bodyPr/>
          <a:lstStyle/>
          <a:p>
            <a:r>
              <a:rPr lang="en-US"/>
              <a:t>AMS Wildfire Smoke and Health Workshop</a:t>
            </a:r>
          </a:p>
        </p:txBody>
      </p:sp>
      <p:sp>
        <p:nvSpPr>
          <p:cNvPr id="6" name="Footer Placeholder 5">
            <a:extLst>
              <a:ext uri="{FF2B5EF4-FFF2-40B4-BE49-F238E27FC236}">
                <a16:creationId xmlns:a16="http://schemas.microsoft.com/office/drawing/2014/main" id="{80B10C52-D996-B7DA-2658-81D1DD440839}"/>
              </a:ext>
            </a:extLst>
          </p:cNvPr>
          <p:cNvSpPr>
            <a:spLocks noGrp="1"/>
          </p:cNvSpPr>
          <p:nvPr>
            <p:ph type="ftr" sz="quarter" idx="11"/>
          </p:nvPr>
        </p:nvSpPr>
        <p:spPr/>
        <p:txBody>
          <a:bodyPr/>
          <a:lstStyle/>
          <a:p>
            <a:r>
              <a:rPr lang="en-US"/>
              <a:t>Wildfire Air Quality Forecast (Yunyao Li, UTA)</a:t>
            </a:r>
          </a:p>
        </p:txBody>
      </p:sp>
      <p:sp>
        <p:nvSpPr>
          <p:cNvPr id="7" name="Slide Number Placeholder 6">
            <a:extLst>
              <a:ext uri="{FF2B5EF4-FFF2-40B4-BE49-F238E27FC236}">
                <a16:creationId xmlns:a16="http://schemas.microsoft.com/office/drawing/2014/main" id="{75B60C9B-907B-CE3A-E577-B250A28DBD12}"/>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2582121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A3F4-C9E5-7E88-4A98-EF8D63C083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1F7ABA-3E8D-AA42-9D1F-3474A99155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45781D-097A-9874-DDF0-C0D177834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E86428-631E-8552-E428-3213EB7079D2}"/>
              </a:ext>
            </a:extLst>
          </p:cNvPr>
          <p:cNvSpPr>
            <a:spLocks noGrp="1"/>
          </p:cNvSpPr>
          <p:nvPr>
            <p:ph type="dt" sz="half" idx="10"/>
          </p:nvPr>
        </p:nvSpPr>
        <p:spPr/>
        <p:txBody>
          <a:bodyPr/>
          <a:lstStyle/>
          <a:p>
            <a:r>
              <a:rPr lang="en-US"/>
              <a:t>AMS Wildfire Smoke and Health Workshop</a:t>
            </a:r>
          </a:p>
        </p:txBody>
      </p:sp>
      <p:sp>
        <p:nvSpPr>
          <p:cNvPr id="6" name="Footer Placeholder 5">
            <a:extLst>
              <a:ext uri="{FF2B5EF4-FFF2-40B4-BE49-F238E27FC236}">
                <a16:creationId xmlns:a16="http://schemas.microsoft.com/office/drawing/2014/main" id="{CEBFFD04-2112-DEF5-E1CD-4C13841FE4CF}"/>
              </a:ext>
            </a:extLst>
          </p:cNvPr>
          <p:cNvSpPr>
            <a:spLocks noGrp="1"/>
          </p:cNvSpPr>
          <p:nvPr>
            <p:ph type="ftr" sz="quarter" idx="11"/>
          </p:nvPr>
        </p:nvSpPr>
        <p:spPr/>
        <p:txBody>
          <a:bodyPr/>
          <a:lstStyle/>
          <a:p>
            <a:r>
              <a:rPr lang="en-US"/>
              <a:t>Wildfire Air Quality Forecast (Yunyao Li, UTA)</a:t>
            </a:r>
          </a:p>
        </p:txBody>
      </p:sp>
      <p:sp>
        <p:nvSpPr>
          <p:cNvPr id="7" name="Slide Number Placeholder 6">
            <a:extLst>
              <a:ext uri="{FF2B5EF4-FFF2-40B4-BE49-F238E27FC236}">
                <a16:creationId xmlns:a16="http://schemas.microsoft.com/office/drawing/2014/main" id="{5E35CAB2-4847-AB2F-3697-AD8EA48C1D73}"/>
              </a:ext>
            </a:extLst>
          </p:cNvPr>
          <p:cNvSpPr>
            <a:spLocks noGrp="1"/>
          </p:cNvSpPr>
          <p:nvPr>
            <p:ph type="sldNum" sz="quarter" idx="12"/>
          </p:nvPr>
        </p:nvSpPr>
        <p:spPr/>
        <p:txBody>
          <a:bodyPr/>
          <a:lstStyle/>
          <a:p>
            <a:fld id="{55526DC5-F90C-424C-8E7B-0B7A71407C50}" type="slidenum">
              <a:rPr lang="en-US" smtClean="0"/>
              <a:t>‹#›</a:t>
            </a:fld>
            <a:endParaRPr lang="en-US"/>
          </a:p>
        </p:txBody>
      </p:sp>
    </p:spTree>
    <p:extLst>
      <p:ext uri="{BB962C8B-B14F-4D97-AF65-F5344CB8AC3E}">
        <p14:creationId xmlns:p14="http://schemas.microsoft.com/office/powerpoint/2010/main" val="2938613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B47B19-4AD7-A5BE-9644-C6517C14B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42E196-1A1D-E6CB-9234-F49BC646EA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53B34F96-02BF-28A9-57DF-C7072A19F3EF}"/>
              </a:ext>
            </a:extLst>
          </p:cNvPr>
          <p:cNvSpPr/>
          <p:nvPr userDrawn="1"/>
        </p:nvSpPr>
        <p:spPr>
          <a:xfrm>
            <a:off x="0" y="6586516"/>
            <a:ext cx="12192000" cy="267700"/>
          </a:xfrm>
          <a:prstGeom prst="rect">
            <a:avLst/>
          </a:prstGeom>
          <a:solidFill>
            <a:srgbClr val="FAC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4F87F84-B040-4059-32DB-976FB6BA6407}"/>
              </a:ext>
            </a:extLst>
          </p:cNvPr>
          <p:cNvSpPr/>
          <p:nvPr userDrawn="1"/>
        </p:nvSpPr>
        <p:spPr>
          <a:xfrm>
            <a:off x="0" y="6769865"/>
            <a:ext cx="12192000" cy="99152"/>
          </a:xfrm>
          <a:prstGeom prst="rect">
            <a:avLst/>
          </a:prstGeom>
          <a:solidFill>
            <a:srgbClr val="005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582D94C-C906-22C8-3196-67A7B385A513}"/>
              </a:ext>
            </a:extLst>
          </p:cNvPr>
          <p:cNvSpPr/>
          <p:nvPr userDrawn="1"/>
        </p:nvSpPr>
        <p:spPr>
          <a:xfrm>
            <a:off x="0" y="6586516"/>
            <a:ext cx="12192000" cy="108601"/>
          </a:xfrm>
          <a:prstGeom prst="rect">
            <a:avLst/>
          </a:prstGeom>
          <a:solidFill>
            <a:srgbClr val="F07B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a:extLst>
              <a:ext uri="{FF2B5EF4-FFF2-40B4-BE49-F238E27FC236}">
                <a16:creationId xmlns:a16="http://schemas.microsoft.com/office/drawing/2014/main" id="{8E4C7DCB-282F-35E9-1E35-AA2908E7282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369920"/>
            <a:ext cx="508000" cy="4495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958C433-FEE5-9FA5-362B-F8FF80A50CBF}"/>
              </a:ext>
            </a:extLst>
          </p:cNvPr>
          <p:cNvSpPr/>
          <p:nvPr userDrawn="1"/>
        </p:nvSpPr>
        <p:spPr>
          <a:xfrm>
            <a:off x="0" y="1"/>
            <a:ext cx="12192000" cy="344438"/>
          </a:xfrm>
          <a:prstGeom prst="rect">
            <a:avLst/>
          </a:prstGeom>
          <a:solidFill>
            <a:srgbClr val="FAC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FBA4929-2D14-7F51-871C-2497F004B0F4}"/>
              </a:ext>
            </a:extLst>
          </p:cNvPr>
          <p:cNvSpPr/>
          <p:nvPr userDrawn="1"/>
        </p:nvSpPr>
        <p:spPr>
          <a:xfrm>
            <a:off x="0" y="3784"/>
            <a:ext cx="12192000" cy="99152"/>
          </a:xfrm>
          <a:prstGeom prst="rect">
            <a:avLst/>
          </a:prstGeom>
          <a:solidFill>
            <a:srgbClr val="005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A40438-446E-10CA-E70D-6C40F4AC3F6F}"/>
              </a:ext>
            </a:extLst>
          </p:cNvPr>
          <p:cNvSpPr/>
          <p:nvPr userDrawn="1"/>
        </p:nvSpPr>
        <p:spPr>
          <a:xfrm>
            <a:off x="0" y="290377"/>
            <a:ext cx="12192000" cy="53054"/>
          </a:xfrm>
          <a:prstGeom prst="rect">
            <a:avLst/>
          </a:prstGeom>
          <a:solidFill>
            <a:srgbClr val="F07B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EF2C4552-F4F4-6B73-6E12-8CE5023E11DF}"/>
              </a:ext>
            </a:extLst>
          </p:cNvPr>
          <p:cNvSpPr>
            <a:spLocks noGrp="1"/>
          </p:cNvSpPr>
          <p:nvPr>
            <p:ph type="ftr" sz="quarter" idx="3"/>
          </p:nvPr>
        </p:nvSpPr>
        <p:spPr>
          <a:xfrm>
            <a:off x="4038600" y="0"/>
            <a:ext cx="4114800" cy="365125"/>
          </a:xfrm>
          <a:prstGeom prst="rect">
            <a:avLst/>
          </a:prstGeom>
        </p:spPr>
        <p:txBody>
          <a:bodyPr vert="horz" lIns="91440" tIns="45720" rIns="91440" bIns="45720" rtlCol="0" anchor="ctr"/>
          <a:lstStyle>
            <a:lvl1pPr algn="ctr">
              <a:defRPr sz="1200" b="1">
                <a:solidFill>
                  <a:schemeClr val="tx1"/>
                </a:solidFill>
              </a:defRPr>
            </a:lvl1pPr>
          </a:lstStyle>
          <a:p>
            <a:r>
              <a:rPr lang="en-US"/>
              <a:t>Wildfire Air Quality Forecast (Yunyao Li, UTA)</a:t>
            </a:r>
          </a:p>
        </p:txBody>
      </p:sp>
      <p:sp>
        <p:nvSpPr>
          <p:cNvPr id="4" name="Date Placeholder 3">
            <a:extLst>
              <a:ext uri="{FF2B5EF4-FFF2-40B4-BE49-F238E27FC236}">
                <a16:creationId xmlns:a16="http://schemas.microsoft.com/office/drawing/2014/main" id="{2E7B7A06-48CB-5832-540C-4C85C4F47587}"/>
              </a:ext>
            </a:extLst>
          </p:cNvPr>
          <p:cNvSpPr>
            <a:spLocks noGrp="1"/>
          </p:cNvSpPr>
          <p:nvPr>
            <p:ph type="dt" sz="half" idx="2"/>
          </p:nvPr>
        </p:nvSpPr>
        <p:spPr>
          <a:xfrm>
            <a:off x="347869" y="4126"/>
            <a:ext cx="3438157" cy="365125"/>
          </a:xfrm>
          <a:prstGeom prst="rect">
            <a:avLst/>
          </a:prstGeom>
        </p:spPr>
        <p:txBody>
          <a:bodyPr vert="horz" lIns="91440" tIns="45720" rIns="91440" bIns="45720" rtlCol="0" anchor="ctr"/>
          <a:lstStyle>
            <a:lvl1pPr algn="l">
              <a:defRPr sz="1200" b="1">
                <a:solidFill>
                  <a:schemeClr val="tx1"/>
                </a:solidFill>
              </a:defRPr>
            </a:lvl1pPr>
          </a:lstStyle>
          <a:p>
            <a:r>
              <a:rPr lang="en-US" dirty="0"/>
              <a:t>AMS Wildfire Smoke and Health Workshop</a:t>
            </a:r>
          </a:p>
        </p:txBody>
      </p:sp>
      <p:sp>
        <p:nvSpPr>
          <p:cNvPr id="6" name="Slide Number Placeholder 5">
            <a:extLst>
              <a:ext uri="{FF2B5EF4-FFF2-40B4-BE49-F238E27FC236}">
                <a16:creationId xmlns:a16="http://schemas.microsoft.com/office/drawing/2014/main" id="{C4202F2D-6DC5-7B3D-8C49-B3A0EE2067CA}"/>
              </a:ext>
            </a:extLst>
          </p:cNvPr>
          <p:cNvSpPr>
            <a:spLocks noGrp="1"/>
          </p:cNvSpPr>
          <p:nvPr>
            <p:ph type="sldNum" sz="quarter" idx="4"/>
          </p:nvPr>
        </p:nvSpPr>
        <p:spPr>
          <a:xfrm>
            <a:off x="8958469" y="16688"/>
            <a:ext cx="2743200" cy="365125"/>
          </a:xfrm>
          <a:prstGeom prst="rect">
            <a:avLst/>
          </a:prstGeom>
        </p:spPr>
        <p:txBody>
          <a:bodyPr vert="horz" lIns="91440" tIns="45720" rIns="91440" bIns="45720" rtlCol="0" anchor="ctr"/>
          <a:lstStyle>
            <a:lvl1pPr algn="r">
              <a:defRPr sz="1200" b="1">
                <a:solidFill>
                  <a:schemeClr val="tx1"/>
                </a:solidFill>
              </a:defRPr>
            </a:lvl1pPr>
          </a:lstStyle>
          <a:p>
            <a:fld id="{55526DC5-F90C-424C-8E7B-0B7A71407C50}" type="slidenum">
              <a:rPr lang="en-US" smtClean="0"/>
              <a:pPr/>
              <a:t>‹#›</a:t>
            </a:fld>
            <a:endParaRPr lang="en-US"/>
          </a:p>
        </p:txBody>
      </p:sp>
    </p:spTree>
    <p:extLst>
      <p:ext uri="{BB962C8B-B14F-4D97-AF65-F5344CB8AC3E}">
        <p14:creationId xmlns:p14="http://schemas.microsoft.com/office/powerpoint/2010/main" val="2957342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b="1" kern="1200">
          <a:solidFill>
            <a:schemeClr val="tx1"/>
          </a:solidFill>
          <a:latin typeface="Garamond" panose="020204040303010108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30.png"/><Relationship Id="rId5" Type="http://schemas.openxmlformats.org/officeDocument/2006/relationships/image" Target="../media/image43.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hyperlink" Target="http://air.csiss.gmu.edu/yli/HAQES/NetCD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AAA1DA-BFC4-EE4A-FD53-EC2509908C07}"/>
              </a:ext>
              <a:ext uri="{C183D7F6-B498-43B3-948B-1728B52AA6E4}">
                <adec:decorative xmlns:adec="http://schemas.microsoft.com/office/drawing/2017/decorative" val="1"/>
              </a:ext>
            </a:extLst>
          </p:cNvPr>
          <p:cNvPicPr>
            <a:picLocks noChangeAspect="1"/>
          </p:cNvPicPr>
          <p:nvPr/>
        </p:nvPicPr>
        <p:blipFill>
          <a:blip r:embed="rId3"/>
          <a:srcRect t="10700" b="5031"/>
          <a:stretch>
            <a:fillRect/>
          </a:stretch>
        </p:blipFill>
        <p:spPr>
          <a:xfrm flipH="1">
            <a:off x="0" y="10"/>
            <a:ext cx="12191979" cy="6857990"/>
          </a:xfrm>
          <a:prstGeom prst="rect">
            <a:avLst/>
          </a:prstGeom>
        </p:spPr>
      </p:pic>
      <p:sp>
        <p:nvSpPr>
          <p:cNvPr id="9" name="Rectangle 8">
            <a:extLst>
              <a:ext uri="{FF2B5EF4-FFF2-40B4-BE49-F238E27FC236}">
                <a16:creationId xmlns:a16="http://schemas.microsoft.com/office/drawing/2014/main" id="{85F808E7-4AD8-A403-16E4-1817FF8DAA50}"/>
              </a:ext>
              <a:ext uri="{C183D7F6-B498-43B3-948B-1728B52AA6E4}">
                <adec:decorative xmlns:adec="http://schemas.microsoft.com/office/drawing/2017/decorative" val="1"/>
              </a:ext>
            </a:extLst>
          </p:cNvPr>
          <p:cNvSpPr/>
          <p:nvPr/>
        </p:nvSpPr>
        <p:spPr>
          <a:xfrm>
            <a:off x="0" y="0"/>
            <a:ext cx="9966960" cy="6858000"/>
          </a:xfrm>
          <a:prstGeom prst="rect">
            <a:avLst/>
          </a:prstGeom>
          <a:gradFill flip="none" rotWithShape="1">
            <a:gsLst>
              <a:gs pos="0">
                <a:schemeClr val="tx1">
                  <a:lumMod val="85000"/>
                  <a:lumOff val="15000"/>
                </a:schemeClr>
              </a:gs>
              <a:gs pos="89000">
                <a:schemeClr val="tx1">
                  <a:tint val="44500"/>
                  <a:satMod val="160000"/>
                  <a:alpha val="45000"/>
                </a:schemeClr>
              </a:gs>
              <a:gs pos="100000">
                <a:schemeClr val="tx1">
                  <a:tint val="23500"/>
                  <a:satMod val="160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D1DFD5-A3E7-F682-FABE-C3B60F28AF38}"/>
              </a:ext>
              <a:ext uri="{C183D7F6-B498-43B3-948B-1728B52AA6E4}">
                <adec:decorative xmlns:adec="http://schemas.microsoft.com/office/drawing/2017/decorative" val="1"/>
              </a:ext>
            </a:extLst>
          </p:cNvPr>
          <p:cNvSpPr>
            <a:spLocks noGrp="1"/>
          </p:cNvSpPr>
          <p:nvPr>
            <p:ph type="ctrTitle"/>
          </p:nvPr>
        </p:nvSpPr>
        <p:spPr>
          <a:xfrm>
            <a:off x="1185863" y="1155020"/>
            <a:ext cx="9815512" cy="2721202"/>
          </a:xfrm>
        </p:spPr>
        <p:txBody>
          <a:bodyPr anchor="ctr">
            <a:noAutofit/>
          </a:bodyPr>
          <a:lstStyle/>
          <a:p>
            <a:pPr algn="l"/>
            <a:r>
              <a:rPr lang="en-US" dirty="0">
                <a:solidFill>
                  <a:srgbClr val="FFFF00"/>
                </a:solidFill>
              </a:rPr>
              <a:t>Advancing Wildfire Smoke Forecasting Across the CONUS</a:t>
            </a:r>
            <a:br>
              <a:rPr lang="en-US" sz="4000" dirty="0">
                <a:solidFill>
                  <a:schemeClr val="bg1"/>
                </a:solidFill>
              </a:rPr>
            </a:br>
            <a:endParaRPr lang="en-US" sz="2000" dirty="0">
              <a:solidFill>
                <a:schemeClr val="bg1"/>
              </a:solidFill>
            </a:endParaRPr>
          </a:p>
        </p:txBody>
      </p:sp>
      <p:pic>
        <p:nvPicPr>
          <p:cNvPr id="3074" name="Picture 2" descr="University of Texas at Arlington (UTA) - Logistics &amp; Supply Chain Programs">
            <a:extLst>
              <a:ext uri="{FF2B5EF4-FFF2-40B4-BE49-F238E27FC236}">
                <a16:creationId xmlns:a16="http://schemas.microsoft.com/office/drawing/2014/main" id="{1E85A19B-5035-5AFA-6671-150627B90B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9650" y="5702980"/>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4-VA at George Mason University - 4-VA">
            <a:extLst>
              <a:ext uri="{FF2B5EF4-FFF2-40B4-BE49-F238E27FC236}">
                <a16:creationId xmlns:a16="http://schemas.microsoft.com/office/drawing/2014/main" id="{342776F1-2222-525F-CF0F-1A88EC49B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4933" y="5706699"/>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Oceanic and Atmospheric Research ...">
            <a:extLst>
              <a:ext uri="{FF2B5EF4-FFF2-40B4-BE49-F238E27FC236}">
                <a16:creationId xmlns:a16="http://schemas.microsoft.com/office/drawing/2014/main" id="{DB95828C-4A3F-6013-835A-24D62CCF76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8440" y="5709330"/>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tream NASA | Listen to podcast ...">
            <a:extLst>
              <a:ext uri="{FF2B5EF4-FFF2-40B4-BE49-F238E27FC236}">
                <a16:creationId xmlns:a16="http://schemas.microsoft.com/office/drawing/2014/main" id="{F2FD00D0-4E9D-F618-0358-39B357F6B7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11947" y="5715543"/>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U.S. Naval Research Laboratory - NRL ...">
            <a:extLst>
              <a:ext uri="{FF2B5EF4-FFF2-40B4-BE49-F238E27FC236}">
                <a16:creationId xmlns:a16="http://schemas.microsoft.com/office/drawing/2014/main" id="{0FEE85B1-9654-F0AD-FD89-5C6ADD7106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2633" y="5709330"/>
            <a:ext cx="1065212" cy="106521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File:Environment and Climate Change ...">
            <a:extLst>
              <a:ext uri="{FF2B5EF4-FFF2-40B4-BE49-F238E27FC236}">
                <a16:creationId xmlns:a16="http://schemas.microsoft.com/office/drawing/2014/main" id="{51805DBB-4EEE-62FE-79FE-332A5ABCAAC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 r="48445" b="-23875"/>
          <a:stretch>
            <a:fillRect/>
          </a:stretch>
        </p:blipFill>
        <p:spPr bwMode="auto">
          <a:xfrm>
            <a:off x="435908" y="6164203"/>
            <a:ext cx="4328933" cy="641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Kaiser Permanente – Apps on Google Play">
            <a:extLst>
              <a:ext uri="{FF2B5EF4-FFF2-40B4-BE49-F238E27FC236}">
                <a16:creationId xmlns:a16="http://schemas.microsoft.com/office/drawing/2014/main" id="{FCFB6869-28B0-B051-5EEA-570A48A37137}"/>
              </a:ext>
            </a:extLst>
          </p:cNvPr>
          <p:cNvPicPr>
            <a:picLocks noChangeAspect="1"/>
          </p:cNvPicPr>
          <p:nvPr/>
        </p:nvPicPr>
        <p:blipFill>
          <a:blip r:embed="rId10"/>
          <a:stretch>
            <a:fillRect/>
          </a:stretch>
        </p:blipFill>
        <p:spPr>
          <a:xfrm>
            <a:off x="10194367" y="5711884"/>
            <a:ext cx="1028700" cy="1028700"/>
          </a:xfrm>
          <a:prstGeom prst="rect">
            <a:avLst/>
          </a:prstGeom>
        </p:spPr>
      </p:pic>
      <p:pic>
        <p:nvPicPr>
          <p:cNvPr id="5" name="Picture 4" descr="New York University (NYU)">
            <a:extLst>
              <a:ext uri="{FF2B5EF4-FFF2-40B4-BE49-F238E27FC236}">
                <a16:creationId xmlns:a16="http://schemas.microsoft.com/office/drawing/2014/main" id="{6A9F41EE-FC6F-DB67-E735-7D3CE98DF628}"/>
              </a:ext>
            </a:extLst>
          </p:cNvPr>
          <p:cNvPicPr>
            <a:picLocks noChangeAspect="1"/>
          </p:cNvPicPr>
          <p:nvPr/>
        </p:nvPicPr>
        <p:blipFill>
          <a:blip r:embed="rId11"/>
          <a:srcRect l="24776" r="26459"/>
          <a:stretch>
            <a:fillRect/>
          </a:stretch>
        </p:blipFill>
        <p:spPr>
          <a:xfrm>
            <a:off x="11269223" y="5709330"/>
            <a:ext cx="889821" cy="1028700"/>
          </a:xfrm>
          <a:prstGeom prst="rect">
            <a:avLst/>
          </a:prstGeom>
        </p:spPr>
      </p:pic>
      <p:sp>
        <p:nvSpPr>
          <p:cNvPr id="10" name="Subtitle 2">
            <a:extLst>
              <a:ext uri="{FF2B5EF4-FFF2-40B4-BE49-F238E27FC236}">
                <a16:creationId xmlns:a16="http://schemas.microsoft.com/office/drawing/2014/main" id="{CD5CAD6A-BB22-F574-7F5F-EBE2F1F0AAB8}"/>
              </a:ext>
              <a:ext uri="{C183D7F6-B498-43B3-948B-1728B52AA6E4}">
                <adec:decorative xmlns:adec="http://schemas.microsoft.com/office/drawing/2017/decorative" val="1"/>
              </a:ext>
            </a:extLst>
          </p:cNvPr>
          <p:cNvSpPr txBox="1">
            <a:spLocks/>
          </p:cNvSpPr>
          <p:nvPr/>
        </p:nvSpPr>
        <p:spPr>
          <a:xfrm>
            <a:off x="332013" y="3876222"/>
            <a:ext cx="6548845" cy="218480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Garamond" panose="020204040303010108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Garamond" panose="02020404030301010803" pitchFamily="18"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Garamond" panose="02020404030301010803" pitchFamily="18"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Garamond" panose="02020404030301010803" pitchFamily="18"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Garamond" panose="02020404030301010803" pitchFamily="18"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a:solidFill>
                  <a:schemeClr val="bg1"/>
                </a:solidFill>
              </a:rPr>
              <a:t>Yunyao Li (The University of Texas at Arlington)</a:t>
            </a:r>
          </a:p>
          <a:p>
            <a:pPr algn="l"/>
            <a:r>
              <a:rPr lang="en-US" sz="2000">
                <a:solidFill>
                  <a:schemeClr val="bg1"/>
                </a:solidFill>
              </a:rPr>
              <a:t>Daniel Tong (GMU), Peng Xian (NRL), Kevin Cromar (NYU), Laura Myers (Kaiser), Barry Baker (NOAA), Ravan Ahmadov (NOAA), Anton Darmenov (NASA), Edward Hyer (NRL), Daniel Figueras Nieto (ECCC), Jack Chen (ECCC), Shihab Shahriar (UTA)</a:t>
            </a:r>
          </a:p>
          <a:p>
            <a:r>
              <a:rPr lang="en-US"/>
              <a:t> </a:t>
            </a:r>
          </a:p>
          <a:p>
            <a:pPr algn="l"/>
            <a:endParaRPr lang="en-US" sz="2000">
              <a:solidFill>
                <a:schemeClr val="bg1"/>
              </a:solidFill>
            </a:endParaRPr>
          </a:p>
          <a:p>
            <a:pPr algn="l"/>
            <a:endParaRPr lang="en-US" sz="2000" dirty="0">
              <a:solidFill>
                <a:schemeClr val="bg1"/>
              </a:solidFill>
            </a:endParaRPr>
          </a:p>
        </p:txBody>
      </p:sp>
    </p:spTree>
    <p:extLst>
      <p:ext uri="{BB962C8B-B14F-4D97-AF65-F5344CB8AC3E}">
        <p14:creationId xmlns:p14="http://schemas.microsoft.com/office/powerpoint/2010/main" val="1609360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8AAA1-2A6B-2611-6021-80EB9E0E3538}"/>
              </a:ext>
            </a:extLst>
          </p:cNvPr>
          <p:cNvSpPr>
            <a:spLocks noGrp="1"/>
          </p:cNvSpPr>
          <p:nvPr>
            <p:ph type="title"/>
          </p:nvPr>
        </p:nvSpPr>
        <p:spPr/>
        <p:txBody>
          <a:bodyPr/>
          <a:lstStyle/>
          <a:p>
            <a:r>
              <a:rPr lang="en-US" dirty="0"/>
              <a:t>What if Models missed the plume?</a:t>
            </a:r>
          </a:p>
        </p:txBody>
      </p:sp>
      <p:sp>
        <p:nvSpPr>
          <p:cNvPr id="4" name="Date Placeholder 3">
            <a:extLst>
              <a:ext uri="{FF2B5EF4-FFF2-40B4-BE49-F238E27FC236}">
                <a16:creationId xmlns:a16="http://schemas.microsoft.com/office/drawing/2014/main" id="{ADCB97BE-0B76-DF46-8730-95BBB71711EC}"/>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3278EFC8-F713-85B2-C963-E1B09E5AB412}"/>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821CE186-ACDD-5AC5-6BF8-52A5FE012B4C}"/>
              </a:ext>
            </a:extLst>
          </p:cNvPr>
          <p:cNvSpPr>
            <a:spLocks noGrp="1"/>
          </p:cNvSpPr>
          <p:nvPr>
            <p:ph type="sldNum" sz="quarter" idx="12"/>
          </p:nvPr>
        </p:nvSpPr>
        <p:spPr/>
        <p:txBody>
          <a:bodyPr/>
          <a:lstStyle/>
          <a:p>
            <a:fld id="{55526DC5-F90C-424C-8E7B-0B7A71407C50}" type="slidenum">
              <a:rPr lang="en-US" smtClean="0"/>
              <a:t>10</a:t>
            </a:fld>
            <a:endParaRPr lang="en-US"/>
          </a:p>
        </p:txBody>
      </p:sp>
      <p:sp>
        <p:nvSpPr>
          <p:cNvPr id="9" name="TextBox 8">
            <a:extLst>
              <a:ext uri="{FF2B5EF4-FFF2-40B4-BE49-F238E27FC236}">
                <a16:creationId xmlns:a16="http://schemas.microsoft.com/office/drawing/2014/main" id="{0DEA255B-0A7B-207F-6380-5809F96A8BAC}"/>
              </a:ext>
              <a:ext uri="{C183D7F6-B498-43B3-948B-1728B52AA6E4}">
                <adec:decorative xmlns:adec="http://schemas.microsoft.com/office/drawing/2017/decorative" val="1"/>
              </a:ext>
            </a:extLst>
          </p:cNvPr>
          <p:cNvSpPr txBox="1"/>
          <p:nvPr/>
        </p:nvSpPr>
        <p:spPr>
          <a:xfrm>
            <a:off x="6532022" y="6302075"/>
            <a:ext cx="5617779" cy="307777"/>
          </a:xfrm>
          <a:prstGeom prst="rect">
            <a:avLst/>
          </a:prstGeom>
          <a:noFill/>
        </p:spPr>
        <p:txBody>
          <a:bodyPr wrap="square" rtlCol="0">
            <a:spAutoFit/>
          </a:bodyPr>
          <a:lstStyle/>
          <a:p>
            <a:pPr algn="ctr"/>
            <a:r>
              <a:rPr lang="en-US" sz="1400" i="1" dirty="0"/>
              <a:t>(24-hour air quality forecast from six real-time models for Jul 31, 2025)</a:t>
            </a:r>
          </a:p>
        </p:txBody>
      </p:sp>
      <p:pic>
        <p:nvPicPr>
          <p:cNvPr id="10" name="Picture 9" descr="A collage of maps of the united states&#10;&#10;AI-generated content may be incorrect.">
            <a:extLst>
              <a:ext uri="{FF2B5EF4-FFF2-40B4-BE49-F238E27FC236}">
                <a16:creationId xmlns:a16="http://schemas.microsoft.com/office/drawing/2014/main" id="{CCEF85FB-395F-CA7C-FA0E-38AEAFBFB8B4}"/>
              </a:ext>
            </a:extLst>
          </p:cNvPr>
          <p:cNvPicPr>
            <a:picLocks noChangeAspect="1"/>
          </p:cNvPicPr>
          <p:nvPr/>
        </p:nvPicPr>
        <p:blipFill>
          <a:blip r:embed="rId2">
            <a:extLst>
              <a:ext uri="{28A0092B-C50C-407E-A947-70E740481C1C}">
                <a14:useLocalDpi xmlns:a14="http://schemas.microsoft.com/office/drawing/2010/main" val="0"/>
              </a:ext>
            </a:extLst>
          </a:blip>
          <a:srcRect l="5102" t="800" r="47659" b="49725"/>
          <a:stretch>
            <a:fillRect/>
          </a:stretch>
        </p:blipFill>
        <p:spPr>
          <a:xfrm>
            <a:off x="4392329" y="1728219"/>
            <a:ext cx="2394504" cy="1543291"/>
          </a:xfrm>
          <a:prstGeom prst="rect">
            <a:avLst/>
          </a:prstGeom>
        </p:spPr>
      </p:pic>
      <p:pic>
        <p:nvPicPr>
          <p:cNvPr id="11" name="Picture 10">
            <a:extLst>
              <a:ext uri="{FF2B5EF4-FFF2-40B4-BE49-F238E27FC236}">
                <a16:creationId xmlns:a16="http://schemas.microsoft.com/office/drawing/2014/main" id="{6F7DBA22-ABFD-9F00-EE86-9F290D7D4410}"/>
              </a:ext>
              <a:ext uri="{C183D7F6-B498-43B3-948B-1728B52AA6E4}">
                <adec:decorative xmlns:adec="http://schemas.microsoft.com/office/drawing/2017/decorative" val="1"/>
              </a:ext>
            </a:extLst>
          </p:cNvPr>
          <p:cNvPicPr>
            <a:picLocks noChangeAspect="1"/>
          </p:cNvPicPr>
          <p:nvPr/>
        </p:nvPicPr>
        <p:blipFill>
          <a:blip r:embed="rId3"/>
          <a:srcRect l="559" t="18235" r="58274" b="13467"/>
          <a:stretch>
            <a:fillRect/>
          </a:stretch>
        </p:blipFill>
        <p:spPr>
          <a:xfrm>
            <a:off x="1004378" y="3368347"/>
            <a:ext cx="4546229" cy="2808615"/>
          </a:xfrm>
          <a:prstGeom prst="rect">
            <a:avLst/>
          </a:prstGeom>
        </p:spPr>
      </p:pic>
      <p:sp>
        <p:nvSpPr>
          <p:cNvPr id="13" name="Content Placeholder 12">
            <a:extLst>
              <a:ext uri="{FF2B5EF4-FFF2-40B4-BE49-F238E27FC236}">
                <a16:creationId xmlns:a16="http://schemas.microsoft.com/office/drawing/2014/main" id="{D2329381-1336-3C68-FF92-671B8CAF1B6C}"/>
              </a:ext>
            </a:extLst>
          </p:cNvPr>
          <p:cNvSpPr>
            <a:spLocks noGrp="1"/>
          </p:cNvSpPr>
          <p:nvPr>
            <p:ph idx="1"/>
          </p:nvPr>
        </p:nvSpPr>
        <p:spPr>
          <a:xfrm>
            <a:off x="838200" y="1825625"/>
            <a:ext cx="3511291" cy="4351338"/>
          </a:xfrm>
        </p:spPr>
        <p:txBody>
          <a:bodyPr/>
          <a:lstStyle/>
          <a:p>
            <a:r>
              <a:rPr lang="en-US" altLang="zh-CN" dirty="0"/>
              <a:t>HAQES</a:t>
            </a:r>
            <a:r>
              <a:rPr lang="zh-CN" altLang="en-US" dirty="0"/>
              <a:t> </a:t>
            </a:r>
            <a:r>
              <a:rPr lang="en-US" dirty="0"/>
              <a:t>missed the PM₂.₅ exceedance over Chicago</a:t>
            </a:r>
          </a:p>
        </p:txBody>
      </p:sp>
      <p:sp>
        <p:nvSpPr>
          <p:cNvPr id="14" name="TextBox 13">
            <a:extLst>
              <a:ext uri="{FF2B5EF4-FFF2-40B4-BE49-F238E27FC236}">
                <a16:creationId xmlns:a16="http://schemas.microsoft.com/office/drawing/2014/main" id="{01AFCF7E-1FCA-C40C-B72E-626B9F2903F2}"/>
              </a:ext>
            </a:extLst>
          </p:cNvPr>
          <p:cNvSpPr txBox="1"/>
          <p:nvPr/>
        </p:nvSpPr>
        <p:spPr>
          <a:xfrm>
            <a:off x="1673417" y="3372223"/>
            <a:ext cx="3208150" cy="646331"/>
          </a:xfrm>
          <a:prstGeom prst="rect">
            <a:avLst/>
          </a:prstGeom>
          <a:noFill/>
        </p:spPr>
        <p:txBody>
          <a:bodyPr wrap="square" rtlCol="0">
            <a:spAutoFit/>
          </a:bodyPr>
          <a:lstStyle/>
          <a:p>
            <a:pPr algn="ctr"/>
            <a:r>
              <a:rPr lang="en-US" altLang="zh-CN" b="1" dirty="0"/>
              <a:t>Potential</a:t>
            </a:r>
            <a:r>
              <a:rPr lang="zh-CN" altLang="en-US" b="1" dirty="0"/>
              <a:t> </a:t>
            </a:r>
            <a:r>
              <a:rPr lang="en-US" b="1" dirty="0"/>
              <a:t>Exposure Reduction (%)</a:t>
            </a:r>
          </a:p>
        </p:txBody>
      </p:sp>
      <p:sp>
        <p:nvSpPr>
          <p:cNvPr id="15" name="TextBox 14">
            <a:extLst>
              <a:ext uri="{FF2B5EF4-FFF2-40B4-BE49-F238E27FC236}">
                <a16:creationId xmlns:a16="http://schemas.microsoft.com/office/drawing/2014/main" id="{178E005A-8C2B-0615-3FE2-6B5D5163CB9E}"/>
              </a:ext>
            </a:extLst>
          </p:cNvPr>
          <p:cNvSpPr txBox="1"/>
          <p:nvPr/>
        </p:nvSpPr>
        <p:spPr>
          <a:xfrm rot="19439130">
            <a:off x="1292892" y="6154927"/>
            <a:ext cx="905435" cy="276999"/>
          </a:xfrm>
          <a:prstGeom prst="rect">
            <a:avLst/>
          </a:prstGeom>
          <a:noFill/>
        </p:spPr>
        <p:txBody>
          <a:bodyPr wrap="square" rtlCol="0">
            <a:spAutoFit/>
          </a:bodyPr>
          <a:lstStyle/>
          <a:p>
            <a:r>
              <a:rPr lang="en-US" sz="1200" b="1" dirty="0"/>
              <a:t>HAQES</a:t>
            </a:r>
          </a:p>
        </p:txBody>
      </p:sp>
      <p:sp>
        <p:nvSpPr>
          <p:cNvPr id="17" name="TextBox 16">
            <a:extLst>
              <a:ext uri="{FF2B5EF4-FFF2-40B4-BE49-F238E27FC236}">
                <a16:creationId xmlns:a16="http://schemas.microsoft.com/office/drawing/2014/main" id="{8F8CBE8B-04A8-83D1-B297-0955E45161CB}"/>
              </a:ext>
            </a:extLst>
          </p:cNvPr>
          <p:cNvSpPr txBox="1"/>
          <p:nvPr/>
        </p:nvSpPr>
        <p:spPr>
          <a:xfrm rot="19439130">
            <a:off x="2464550" y="6138372"/>
            <a:ext cx="905435" cy="276999"/>
          </a:xfrm>
          <a:prstGeom prst="rect">
            <a:avLst/>
          </a:prstGeom>
          <a:noFill/>
        </p:spPr>
        <p:txBody>
          <a:bodyPr wrap="square" rtlCol="0">
            <a:spAutoFit/>
          </a:bodyPr>
          <a:lstStyle/>
          <a:p>
            <a:r>
              <a:rPr lang="en-US" sz="1200" b="1" dirty="0"/>
              <a:t>Model 2</a:t>
            </a:r>
          </a:p>
        </p:txBody>
      </p:sp>
      <p:sp>
        <p:nvSpPr>
          <p:cNvPr id="19" name="TextBox 18">
            <a:extLst>
              <a:ext uri="{FF2B5EF4-FFF2-40B4-BE49-F238E27FC236}">
                <a16:creationId xmlns:a16="http://schemas.microsoft.com/office/drawing/2014/main" id="{95BFE9B0-315E-3A5F-A718-FD573CBC6599}"/>
              </a:ext>
            </a:extLst>
          </p:cNvPr>
          <p:cNvSpPr txBox="1"/>
          <p:nvPr/>
        </p:nvSpPr>
        <p:spPr>
          <a:xfrm rot="19439130">
            <a:off x="1878720" y="6154927"/>
            <a:ext cx="905435" cy="276999"/>
          </a:xfrm>
          <a:prstGeom prst="rect">
            <a:avLst/>
          </a:prstGeom>
          <a:noFill/>
        </p:spPr>
        <p:txBody>
          <a:bodyPr wrap="square" rtlCol="0">
            <a:spAutoFit/>
          </a:bodyPr>
          <a:lstStyle/>
          <a:p>
            <a:r>
              <a:rPr lang="en-US" sz="1200" b="1" dirty="0"/>
              <a:t>Model 1</a:t>
            </a:r>
          </a:p>
        </p:txBody>
      </p:sp>
      <p:sp>
        <p:nvSpPr>
          <p:cNvPr id="20" name="TextBox 19">
            <a:extLst>
              <a:ext uri="{FF2B5EF4-FFF2-40B4-BE49-F238E27FC236}">
                <a16:creationId xmlns:a16="http://schemas.microsoft.com/office/drawing/2014/main" id="{5B958201-4E38-DD9D-4351-D7A0FAF325DC}"/>
              </a:ext>
            </a:extLst>
          </p:cNvPr>
          <p:cNvSpPr txBox="1"/>
          <p:nvPr/>
        </p:nvSpPr>
        <p:spPr>
          <a:xfrm rot="19439130">
            <a:off x="3050377" y="6138372"/>
            <a:ext cx="905435" cy="276999"/>
          </a:xfrm>
          <a:prstGeom prst="rect">
            <a:avLst/>
          </a:prstGeom>
          <a:noFill/>
        </p:spPr>
        <p:txBody>
          <a:bodyPr wrap="square" rtlCol="0">
            <a:spAutoFit/>
          </a:bodyPr>
          <a:lstStyle/>
          <a:p>
            <a:r>
              <a:rPr lang="en-US" sz="1200" b="1" dirty="0"/>
              <a:t>Model 3</a:t>
            </a:r>
          </a:p>
        </p:txBody>
      </p:sp>
      <p:sp>
        <p:nvSpPr>
          <p:cNvPr id="21" name="TextBox 20">
            <a:extLst>
              <a:ext uri="{FF2B5EF4-FFF2-40B4-BE49-F238E27FC236}">
                <a16:creationId xmlns:a16="http://schemas.microsoft.com/office/drawing/2014/main" id="{E5A6BFD1-430C-800D-87B2-53D8B2EB991D}"/>
              </a:ext>
            </a:extLst>
          </p:cNvPr>
          <p:cNvSpPr txBox="1"/>
          <p:nvPr/>
        </p:nvSpPr>
        <p:spPr>
          <a:xfrm rot="19439130">
            <a:off x="3616997" y="6155207"/>
            <a:ext cx="905435" cy="276999"/>
          </a:xfrm>
          <a:prstGeom prst="rect">
            <a:avLst/>
          </a:prstGeom>
          <a:noFill/>
        </p:spPr>
        <p:txBody>
          <a:bodyPr wrap="square" rtlCol="0">
            <a:spAutoFit/>
          </a:bodyPr>
          <a:lstStyle/>
          <a:p>
            <a:r>
              <a:rPr lang="en-US" sz="1200" b="1" dirty="0"/>
              <a:t>Model 4</a:t>
            </a:r>
          </a:p>
        </p:txBody>
      </p:sp>
      <p:sp>
        <p:nvSpPr>
          <p:cNvPr id="22" name="TextBox 21">
            <a:extLst>
              <a:ext uri="{FF2B5EF4-FFF2-40B4-BE49-F238E27FC236}">
                <a16:creationId xmlns:a16="http://schemas.microsoft.com/office/drawing/2014/main" id="{BA938E27-0AD3-3F67-A12A-D17AEFB05FBE}"/>
              </a:ext>
            </a:extLst>
          </p:cNvPr>
          <p:cNvSpPr txBox="1"/>
          <p:nvPr/>
        </p:nvSpPr>
        <p:spPr>
          <a:xfrm rot="19439130">
            <a:off x="4222034" y="6145428"/>
            <a:ext cx="905435" cy="276999"/>
          </a:xfrm>
          <a:prstGeom prst="rect">
            <a:avLst/>
          </a:prstGeom>
          <a:noFill/>
        </p:spPr>
        <p:txBody>
          <a:bodyPr wrap="square" rtlCol="0">
            <a:spAutoFit/>
          </a:bodyPr>
          <a:lstStyle/>
          <a:p>
            <a:r>
              <a:rPr lang="en-US" sz="1200" b="1" dirty="0"/>
              <a:t>Model 5</a:t>
            </a:r>
          </a:p>
        </p:txBody>
      </p:sp>
      <p:sp>
        <p:nvSpPr>
          <p:cNvPr id="23" name="TextBox 22">
            <a:extLst>
              <a:ext uri="{FF2B5EF4-FFF2-40B4-BE49-F238E27FC236}">
                <a16:creationId xmlns:a16="http://schemas.microsoft.com/office/drawing/2014/main" id="{EAF4F9ED-2604-AAB7-B500-96422B8361E6}"/>
              </a:ext>
            </a:extLst>
          </p:cNvPr>
          <p:cNvSpPr txBox="1"/>
          <p:nvPr/>
        </p:nvSpPr>
        <p:spPr>
          <a:xfrm rot="19439130">
            <a:off x="4799451" y="6154927"/>
            <a:ext cx="905435" cy="276999"/>
          </a:xfrm>
          <a:prstGeom prst="rect">
            <a:avLst/>
          </a:prstGeom>
          <a:noFill/>
        </p:spPr>
        <p:txBody>
          <a:bodyPr wrap="square" rtlCol="0">
            <a:spAutoFit/>
          </a:bodyPr>
          <a:lstStyle/>
          <a:p>
            <a:r>
              <a:rPr lang="en-US" sz="1200" b="1" dirty="0"/>
              <a:t>Model 6</a:t>
            </a:r>
          </a:p>
        </p:txBody>
      </p:sp>
      <p:grpSp>
        <p:nvGrpSpPr>
          <p:cNvPr id="24" name="Group 23">
            <a:extLst>
              <a:ext uri="{FF2B5EF4-FFF2-40B4-BE49-F238E27FC236}">
                <a16:creationId xmlns:a16="http://schemas.microsoft.com/office/drawing/2014/main" id="{4ED8C883-29D0-FCB4-1B4A-3BF51BB6E284}"/>
              </a:ext>
              <a:ext uri="{C183D7F6-B498-43B3-948B-1728B52AA6E4}">
                <adec:decorative xmlns:adec="http://schemas.microsoft.com/office/drawing/2017/decorative" val="1"/>
              </a:ext>
            </a:extLst>
          </p:cNvPr>
          <p:cNvGrpSpPr/>
          <p:nvPr/>
        </p:nvGrpSpPr>
        <p:grpSpPr>
          <a:xfrm>
            <a:off x="6803625" y="1728220"/>
            <a:ext cx="4807372" cy="4461442"/>
            <a:chOff x="13613690" y="1573025"/>
            <a:chExt cx="6538120" cy="6174931"/>
          </a:xfrm>
        </p:grpSpPr>
        <p:pic>
          <p:nvPicPr>
            <p:cNvPr id="25" name="Picture 24" descr="A map of the united states&#10;&#10;AI-generated content may be incorrect.">
              <a:extLst>
                <a:ext uri="{FF2B5EF4-FFF2-40B4-BE49-F238E27FC236}">
                  <a16:creationId xmlns:a16="http://schemas.microsoft.com/office/drawing/2014/main" id="{CC28C31D-D5EF-59D1-3F44-F0561EC46E75}"/>
                </a:ext>
              </a:extLst>
            </p:cNvPr>
            <p:cNvPicPr>
              <a:picLocks noChangeAspect="1"/>
            </p:cNvPicPr>
            <p:nvPr/>
          </p:nvPicPr>
          <p:blipFill>
            <a:blip r:embed="rId4">
              <a:extLst>
                <a:ext uri="{28A0092B-C50C-407E-A947-70E740481C1C}">
                  <a14:useLocalDpi xmlns:a14="http://schemas.microsoft.com/office/drawing/2010/main" val="0"/>
                </a:ext>
              </a:extLst>
            </a:blip>
            <a:srcRect l="840" t="3836" r="9825" b="77283"/>
            <a:stretch>
              <a:fillRect/>
            </a:stretch>
          </p:blipFill>
          <p:spPr>
            <a:xfrm>
              <a:off x="13613690" y="1573025"/>
              <a:ext cx="6535082" cy="2071786"/>
            </a:xfrm>
            <a:prstGeom prst="rect">
              <a:avLst/>
            </a:prstGeom>
          </p:spPr>
        </p:pic>
        <p:pic>
          <p:nvPicPr>
            <p:cNvPr id="26" name="Picture 25" descr="A map of the united states&#10;&#10;AI-generated content may be incorrect.">
              <a:extLst>
                <a:ext uri="{FF2B5EF4-FFF2-40B4-BE49-F238E27FC236}">
                  <a16:creationId xmlns:a16="http://schemas.microsoft.com/office/drawing/2014/main" id="{0374DE7B-4104-9DC0-346C-FDB0895417E2}"/>
                </a:ext>
              </a:extLst>
            </p:cNvPr>
            <p:cNvPicPr>
              <a:picLocks noChangeAspect="1"/>
            </p:cNvPicPr>
            <p:nvPr/>
          </p:nvPicPr>
          <p:blipFill>
            <a:blip r:embed="rId4">
              <a:extLst>
                <a:ext uri="{28A0092B-C50C-407E-A947-70E740481C1C}">
                  <a14:useLocalDpi xmlns:a14="http://schemas.microsoft.com/office/drawing/2010/main" val="0"/>
                </a:ext>
              </a:extLst>
            </a:blip>
            <a:srcRect l="884" t="28379" r="9781" b="52821"/>
            <a:stretch>
              <a:fillRect/>
            </a:stretch>
          </p:blipFill>
          <p:spPr>
            <a:xfrm>
              <a:off x="13616342" y="3629042"/>
              <a:ext cx="6535082" cy="2062897"/>
            </a:xfrm>
            <a:prstGeom prst="rect">
              <a:avLst/>
            </a:prstGeom>
          </p:spPr>
        </p:pic>
        <p:pic>
          <p:nvPicPr>
            <p:cNvPr id="27" name="Picture 26" descr="A map of the united states&#10;&#10;AI-generated content may be incorrect.">
              <a:extLst>
                <a:ext uri="{FF2B5EF4-FFF2-40B4-BE49-F238E27FC236}">
                  <a16:creationId xmlns:a16="http://schemas.microsoft.com/office/drawing/2014/main" id="{5BCF73BC-6113-967D-7BC4-B811F085FE93}"/>
                </a:ext>
              </a:extLst>
            </p:cNvPr>
            <p:cNvPicPr>
              <a:picLocks noChangeAspect="1"/>
            </p:cNvPicPr>
            <p:nvPr/>
          </p:nvPicPr>
          <p:blipFill>
            <a:blip r:embed="rId4">
              <a:extLst>
                <a:ext uri="{28A0092B-C50C-407E-A947-70E740481C1C}">
                  <a14:useLocalDpi xmlns:a14="http://schemas.microsoft.com/office/drawing/2010/main" val="0"/>
                </a:ext>
              </a:extLst>
            </a:blip>
            <a:srcRect l="883" t="52909" r="9781" b="28291"/>
            <a:stretch>
              <a:fillRect/>
            </a:stretch>
          </p:blipFill>
          <p:spPr>
            <a:xfrm>
              <a:off x="13616728" y="5685059"/>
              <a:ext cx="6535082" cy="2062897"/>
            </a:xfrm>
            <a:prstGeom prst="rect">
              <a:avLst/>
            </a:prstGeom>
          </p:spPr>
        </p:pic>
      </p:grpSp>
      <p:pic>
        <p:nvPicPr>
          <p:cNvPr id="28" name="Picture 27">
            <a:extLst>
              <a:ext uri="{FF2B5EF4-FFF2-40B4-BE49-F238E27FC236}">
                <a16:creationId xmlns:a16="http://schemas.microsoft.com/office/drawing/2014/main" id="{D17A63FB-B890-E9DA-4336-83B13DDE68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90749" t="34792" r="122" b="14173"/>
          <a:stretch>
            <a:fillRect/>
          </a:stretch>
        </p:blipFill>
        <p:spPr>
          <a:xfrm>
            <a:off x="11651601" y="1690688"/>
            <a:ext cx="540399" cy="4532222"/>
          </a:xfrm>
          <a:prstGeom prst="rect">
            <a:avLst/>
          </a:prstGeom>
        </p:spPr>
      </p:pic>
    </p:spTree>
    <p:extLst>
      <p:ext uri="{BB962C8B-B14F-4D97-AF65-F5344CB8AC3E}">
        <p14:creationId xmlns:p14="http://schemas.microsoft.com/office/powerpoint/2010/main" val="2033357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57710-497B-EA4A-F9BA-84F4531A51C9}"/>
              </a:ext>
            </a:extLst>
          </p:cNvPr>
          <p:cNvSpPr>
            <a:spLocks noGrp="1"/>
          </p:cNvSpPr>
          <p:nvPr>
            <p:ph type="title"/>
          </p:nvPr>
        </p:nvSpPr>
        <p:spPr/>
        <p:txBody>
          <a:bodyPr>
            <a:normAutofit/>
          </a:bodyPr>
          <a:lstStyle/>
          <a:p>
            <a:r>
              <a:rPr lang="en-US" sz="4000" dirty="0"/>
              <a:t>Solution 1: Observation-Informed AI Forecast</a:t>
            </a:r>
          </a:p>
        </p:txBody>
      </p:sp>
      <p:sp>
        <p:nvSpPr>
          <p:cNvPr id="3" name="Content Placeholder 2">
            <a:extLst>
              <a:ext uri="{FF2B5EF4-FFF2-40B4-BE49-F238E27FC236}">
                <a16:creationId xmlns:a16="http://schemas.microsoft.com/office/drawing/2014/main" id="{A5292A19-00B3-99B3-6982-65CB7853631C}"/>
              </a:ext>
            </a:extLst>
          </p:cNvPr>
          <p:cNvSpPr>
            <a:spLocks noGrp="1"/>
          </p:cNvSpPr>
          <p:nvPr>
            <p:ph idx="1"/>
          </p:nvPr>
        </p:nvSpPr>
        <p:spPr>
          <a:xfrm>
            <a:off x="652670" y="1405301"/>
            <a:ext cx="11107530" cy="4294141"/>
          </a:xfrm>
        </p:spPr>
        <p:txBody>
          <a:bodyPr>
            <a:normAutofit/>
          </a:bodyPr>
          <a:lstStyle/>
          <a:p>
            <a:r>
              <a:rPr lang="en-US" sz="2400" dirty="0"/>
              <a:t>A spatiotemporal AI model combines six HAQES forecasts with the previous 14 days of </a:t>
            </a:r>
            <a:r>
              <a:rPr lang="en-US" sz="2400" dirty="0" err="1"/>
              <a:t>AirNow</a:t>
            </a:r>
            <a:r>
              <a:rPr lang="en-US" sz="2400" dirty="0"/>
              <a:t> and satellite observations to directly predict PM₂.₅.</a:t>
            </a:r>
          </a:p>
        </p:txBody>
      </p:sp>
      <p:sp>
        <p:nvSpPr>
          <p:cNvPr id="4" name="Date Placeholder 3">
            <a:extLst>
              <a:ext uri="{FF2B5EF4-FFF2-40B4-BE49-F238E27FC236}">
                <a16:creationId xmlns:a16="http://schemas.microsoft.com/office/drawing/2014/main" id="{D11F9D7F-7BB8-B9D3-F003-2674809B5F38}"/>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AD59F83C-8E88-6BF5-5CAF-673A333B1A6C}"/>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C8FBCAEF-3F53-22A4-B2FF-EDB76B3B21A1}"/>
              </a:ext>
            </a:extLst>
          </p:cNvPr>
          <p:cNvSpPr>
            <a:spLocks noGrp="1"/>
          </p:cNvSpPr>
          <p:nvPr>
            <p:ph type="sldNum" sz="quarter" idx="12"/>
          </p:nvPr>
        </p:nvSpPr>
        <p:spPr/>
        <p:txBody>
          <a:bodyPr/>
          <a:lstStyle/>
          <a:p>
            <a:fld id="{55526DC5-F90C-424C-8E7B-0B7A71407C50}" type="slidenum">
              <a:rPr lang="en-US" smtClean="0"/>
              <a:t>11</a:t>
            </a:fld>
            <a:endParaRPr lang="en-US"/>
          </a:p>
        </p:txBody>
      </p:sp>
      <p:pic>
        <p:nvPicPr>
          <p:cNvPr id="7" name="Picture 6">
            <a:extLst>
              <a:ext uri="{FF2B5EF4-FFF2-40B4-BE49-F238E27FC236}">
                <a16:creationId xmlns:a16="http://schemas.microsoft.com/office/drawing/2014/main" id="{5264D661-BA84-3447-E26A-8B2ABA3EB1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45485" y="2198735"/>
            <a:ext cx="10121900" cy="4294140"/>
          </a:xfrm>
          <a:prstGeom prst="rect">
            <a:avLst/>
          </a:prstGeom>
        </p:spPr>
      </p:pic>
      <p:sp>
        <p:nvSpPr>
          <p:cNvPr id="14" name="TextBox 13">
            <a:extLst>
              <a:ext uri="{FF2B5EF4-FFF2-40B4-BE49-F238E27FC236}">
                <a16:creationId xmlns:a16="http://schemas.microsoft.com/office/drawing/2014/main" id="{A2ADB69D-12C6-413B-7931-0C1D66EABA14}"/>
              </a:ext>
            </a:extLst>
          </p:cNvPr>
          <p:cNvSpPr txBox="1"/>
          <p:nvPr/>
        </p:nvSpPr>
        <p:spPr>
          <a:xfrm>
            <a:off x="9784359" y="5776602"/>
            <a:ext cx="2242541" cy="861774"/>
          </a:xfrm>
          <a:prstGeom prst="rect">
            <a:avLst/>
          </a:prstGeom>
          <a:noFill/>
        </p:spPr>
        <p:txBody>
          <a:bodyPr wrap="square" rtlCol="0">
            <a:spAutoFit/>
          </a:bodyPr>
          <a:lstStyle/>
          <a:p>
            <a:r>
              <a:rPr lang="en-US" sz="1600" b="1" dirty="0"/>
              <a:t>Potential Exposure Reduction=56%</a:t>
            </a:r>
          </a:p>
          <a:p>
            <a:r>
              <a:rPr lang="en-US" sz="1600" dirty="0"/>
              <a:t>For July 31, 2025</a:t>
            </a:r>
          </a:p>
        </p:txBody>
      </p:sp>
      <p:pic>
        <p:nvPicPr>
          <p:cNvPr id="8" name="Picture 7">
            <a:extLst>
              <a:ext uri="{FF2B5EF4-FFF2-40B4-BE49-F238E27FC236}">
                <a16:creationId xmlns:a16="http://schemas.microsoft.com/office/drawing/2014/main" id="{B1142699-96BB-03EF-83DC-E6344A69AA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05787" y="2973321"/>
            <a:ext cx="2052751" cy="2803281"/>
          </a:xfrm>
          <a:prstGeom prst="rect">
            <a:avLst/>
          </a:prstGeom>
        </p:spPr>
      </p:pic>
    </p:spTree>
    <p:extLst>
      <p:ext uri="{BB962C8B-B14F-4D97-AF65-F5344CB8AC3E}">
        <p14:creationId xmlns:p14="http://schemas.microsoft.com/office/powerpoint/2010/main" val="295435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07B4D3C-CC05-680F-B20F-355D6CCE84DA}"/>
              </a:ext>
              <a:ext uri="{C183D7F6-B498-43B3-948B-1728B52AA6E4}">
                <adec:decorative xmlns:adec="http://schemas.microsoft.com/office/drawing/2017/decorative" val="1"/>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5AADD8E4-D293-F830-A361-AC20EEF2D02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90F328FA-D6D6-714D-FB34-51FFF7B90DF4}"/>
              </a:ext>
              <a:ext uri="{C183D7F6-B498-43B3-948B-1728B52AA6E4}">
                <adec:decorative xmlns:adec="http://schemas.microsoft.com/office/drawing/2017/decorative" val="1"/>
              </a:ext>
            </a:extLst>
          </p:cNvPr>
          <p:cNvSpPr>
            <a:spLocks noGrp="1"/>
          </p:cNvSpPr>
          <p:nvPr>
            <p:ph type="sldNum" sz="quarter" idx="12"/>
          </p:nvPr>
        </p:nvSpPr>
        <p:spPr/>
        <p:txBody>
          <a:bodyPr/>
          <a:lstStyle/>
          <a:p>
            <a:fld id="{55526DC5-F90C-424C-8E7B-0B7A71407C50}" type="slidenum">
              <a:rPr lang="en-US" smtClean="0"/>
              <a:t>12</a:t>
            </a:fld>
            <a:endParaRPr lang="en-US"/>
          </a:p>
        </p:txBody>
      </p:sp>
      <p:pic>
        <p:nvPicPr>
          <p:cNvPr id="8" name="Picture 7">
            <a:extLst>
              <a:ext uri="{FF2B5EF4-FFF2-40B4-BE49-F238E27FC236}">
                <a16:creationId xmlns:a16="http://schemas.microsoft.com/office/drawing/2014/main" id="{3B0A0070-9692-147B-D69D-FB4719185BE5}"/>
              </a:ext>
              <a:ext uri="{C183D7F6-B498-43B3-948B-1728B52AA6E4}">
                <adec:decorative xmlns:adec="http://schemas.microsoft.com/office/drawing/2017/decorative" val="1"/>
              </a:ext>
            </a:extLst>
          </p:cNvPr>
          <p:cNvPicPr>
            <a:picLocks noChangeAspect="1"/>
          </p:cNvPicPr>
          <p:nvPr/>
        </p:nvPicPr>
        <p:blipFill>
          <a:blip r:embed="rId3"/>
          <a:srcRect l="12225" t="12399" r="15775" b="50658"/>
          <a:stretch>
            <a:fillRect/>
          </a:stretch>
        </p:blipFill>
        <p:spPr>
          <a:xfrm>
            <a:off x="6291250" y="2376660"/>
            <a:ext cx="5381637" cy="3313533"/>
          </a:xfrm>
          <a:prstGeom prst="rect">
            <a:avLst/>
          </a:prstGeom>
        </p:spPr>
      </p:pic>
      <p:pic>
        <p:nvPicPr>
          <p:cNvPr id="10" name="Picture 9">
            <a:extLst>
              <a:ext uri="{FF2B5EF4-FFF2-40B4-BE49-F238E27FC236}">
                <a16:creationId xmlns:a16="http://schemas.microsoft.com/office/drawing/2014/main" id="{C9844E58-2783-995F-BBB3-D74C32C0F0D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90749" t="34792" r="122" b="14173"/>
          <a:stretch>
            <a:fillRect/>
          </a:stretch>
        </p:blipFill>
        <p:spPr>
          <a:xfrm>
            <a:off x="11701669" y="2203318"/>
            <a:ext cx="415758" cy="3486875"/>
          </a:xfrm>
          <a:prstGeom prst="rect">
            <a:avLst/>
          </a:prstGeom>
        </p:spPr>
      </p:pic>
      <p:sp>
        <p:nvSpPr>
          <p:cNvPr id="18" name="TextBox 17">
            <a:extLst>
              <a:ext uri="{FF2B5EF4-FFF2-40B4-BE49-F238E27FC236}">
                <a16:creationId xmlns:a16="http://schemas.microsoft.com/office/drawing/2014/main" id="{44999D94-3CDD-A07D-CAE1-7AE9E873FE3E}"/>
              </a:ext>
              <a:ext uri="{C183D7F6-B498-43B3-948B-1728B52AA6E4}">
                <adec:decorative xmlns:adec="http://schemas.microsoft.com/office/drawing/2017/decorative" val="1"/>
              </a:ext>
            </a:extLst>
          </p:cNvPr>
          <p:cNvSpPr txBox="1"/>
          <p:nvPr/>
        </p:nvSpPr>
        <p:spPr>
          <a:xfrm>
            <a:off x="6006438" y="1926234"/>
            <a:ext cx="5965168" cy="369332"/>
          </a:xfrm>
          <a:prstGeom prst="rect">
            <a:avLst/>
          </a:prstGeom>
          <a:noFill/>
        </p:spPr>
        <p:txBody>
          <a:bodyPr wrap="square" rtlCol="0">
            <a:spAutoFit/>
          </a:bodyPr>
          <a:lstStyle/>
          <a:p>
            <a:pPr algn="ctr"/>
            <a:r>
              <a:rPr lang="en-US" altLang="zh-CN" b="1">
                <a:latin typeface="Times New Roman" panose="02020603050405020304" pitchFamily="18" charset="0"/>
                <a:cs typeface="Times New Roman" panose="02020603050405020304" pitchFamily="18" charset="0"/>
              </a:rPr>
              <a:t>Contour: Ensemble</a:t>
            </a:r>
            <a:r>
              <a:rPr lang="en-US" b="1">
                <a:latin typeface="Times New Roman" panose="02020603050405020304" pitchFamily="18" charset="0"/>
                <a:cs typeface="Times New Roman" panose="02020603050405020304" pitchFamily="18" charset="0"/>
              </a:rPr>
              <a:t> Mean (Dots: </a:t>
            </a:r>
            <a:r>
              <a:rPr lang="en-US" b="1" err="1">
                <a:latin typeface="Times New Roman" panose="02020603050405020304" pitchFamily="18" charset="0"/>
                <a:cs typeface="Times New Roman" panose="02020603050405020304" pitchFamily="18" charset="0"/>
              </a:rPr>
              <a:t>Excd</a:t>
            </a:r>
            <a:r>
              <a:rPr lang="en-US" b="1">
                <a:latin typeface="Times New Roman" panose="02020603050405020304" pitchFamily="18" charset="0"/>
                <a:cs typeface="Times New Roman" panose="02020603050405020304" pitchFamily="18" charset="0"/>
              </a:rPr>
              <a:t> Index)</a:t>
            </a:r>
          </a:p>
        </p:txBody>
      </p:sp>
      <p:pic>
        <p:nvPicPr>
          <p:cNvPr id="21" name="Picture 20">
            <a:extLst>
              <a:ext uri="{FF2B5EF4-FFF2-40B4-BE49-F238E27FC236}">
                <a16:creationId xmlns:a16="http://schemas.microsoft.com/office/drawing/2014/main" id="{E6B3847F-69FB-BDC0-AA8D-05C91731964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72014" y="5769223"/>
            <a:ext cx="5563525" cy="396108"/>
          </a:xfrm>
          <a:prstGeom prst="rect">
            <a:avLst/>
          </a:prstGeom>
        </p:spPr>
      </p:pic>
      <p:sp>
        <p:nvSpPr>
          <p:cNvPr id="22" name="Title 1">
            <a:extLst>
              <a:ext uri="{FF2B5EF4-FFF2-40B4-BE49-F238E27FC236}">
                <a16:creationId xmlns:a16="http://schemas.microsoft.com/office/drawing/2014/main" id="{408A482C-99E3-B689-A85F-7F101F3EAAFF}"/>
              </a:ext>
              <a:ext uri="{C183D7F6-B498-43B3-948B-1728B52AA6E4}">
                <adec:decorative xmlns:adec="http://schemas.microsoft.com/office/drawing/2017/decorative" val="1"/>
              </a:ext>
            </a:extLst>
          </p:cNvPr>
          <p:cNvSpPr>
            <a:spLocks noGrp="1"/>
          </p:cNvSpPr>
          <p:nvPr>
            <p:ph type="title"/>
          </p:nvPr>
        </p:nvSpPr>
        <p:spPr>
          <a:xfrm>
            <a:off x="838200" y="365125"/>
            <a:ext cx="10515600" cy="1325563"/>
          </a:xfrm>
        </p:spPr>
        <p:txBody>
          <a:bodyPr>
            <a:normAutofit/>
          </a:bodyPr>
          <a:lstStyle/>
          <a:p>
            <a:r>
              <a:rPr lang="en-US" sz="3600" dirty="0"/>
              <a:t>Solution 2: A Forecast Index for Decision Support</a:t>
            </a:r>
            <a:br>
              <a:rPr lang="en-US" sz="3600" dirty="0"/>
            </a:br>
            <a:r>
              <a:rPr lang="en-US" sz="3200" dirty="0">
                <a:solidFill>
                  <a:schemeClr val="bg1">
                    <a:lumMod val="50000"/>
                  </a:schemeClr>
                </a:solidFill>
              </a:rPr>
              <a:t>Bridging Forecasts and Decisions</a:t>
            </a:r>
            <a:endParaRPr lang="en-US" sz="3600" dirty="0">
              <a:solidFill>
                <a:schemeClr val="bg1">
                  <a:lumMod val="50000"/>
                </a:schemeClr>
              </a:solidFill>
            </a:endParaRPr>
          </a:p>
        </p:txBody>
      </p:sp>
      <p:sp>
        <p:nvSpPr>
          <p:cNvPr id="23" name="Content Placeholder 2">
            <a:extLst>
              <a:ext uri="{FF2B5EF4-FFF2-40B4-BE49-F238E27FC236}">
                <a16:creationId xmlns:a16="http://schemas.microsoft.com/office/drawing/2014/main" id="{831BD93F-50DA-86AA-C409-179C4ED4A8F0}"/>
              </a:ext>
              <a:ext uri="{C183D7F6-B498-43B3-948B-1728B52AA6E4}">
                <adec:decorative xmlns:adec="http://schemas.microsoft.com/office/drawing/2017/decorative" val="1"/>
              </a:ext>
            </a:extLst>
          </p:cNvPr>
          <p:cNvSpPr>
            <a:spLocks noGrp="1"/>
          </p:cNvSpPr>
          <p:nvPr>
            <p:ph idx="1"/>
          </p:nvPr>
        </p:nvSpPr>
        <p:spPr>
          <a:xfrm>
            <a:off x="442913" y="1980077"/>
            <a:ext cx="5563525" cy="4667250"/>
          </a:xfrm>
        </p:spPr>
        <p:txBody>
          <a:bodyPr>
            <a:normAutofit/>
          </a:bodyPr>
          <a:lstStyle/>
          <a:p>
            <a:r>
              <a:rPr lang="en-US" sz="2400" dirty="0"/>
              <a:t>Raw model output is not an alert decision.</a:t>
            </a:r>
          </a:p>
          <a:p>
            <a:r>
              <a:rPr lang="en-US" sz="2400" dirty="0"/>
              <a:t>We developed a PM₂.₅ Exceedance Index that integrates recent observations, model forecasts, and observed trends to support forecaster decision-making:</a:t>
            </a:r>
          </a:p>
          <a:p>
            <a:endParaRPr lang="en-US" sz="2400" dirty="0"/>
          </a:p>
          <a:p>
            <a:pPr marL="0" indent="0" fontAlgn="t">
              <a:buNone/>
            </a:pPr>
            <a:endParaRPr lang="en-US" sz="1200" dirty="0"/>
          </a:p>
          <a:p>
            <a:r>
              <a:rPr lang="en-US" sz="2400" dirty="0"/>
              <a:t>This index further enhances PM₂.₅ exceedance forecasting, delivering:</a:t>
            </a:r>
          </a:p>
          <a:p>
            <a:pPr lvl="1"/>
            <a:r>
              <a:rPr lang="en-US" sz="2000" dirty="0"/>
              <a:t>Hit Rate: +84%</a:t>
            </a:r>
          </a:p>
          <a:p>
            <a:pPr lvl="1"/>
            <a:r>
              <a:rPr lang="en-US" sz="2000" dirty="0"/>
              <a:t>False Alarms: -16%</a:t>
            </a:r>
          </a:p>
          <a:p>
            <a:pPr lvl="1"/>
            <a:r>
              <a:rPr lang="en-US" sz="2000" dirty="0"/>
              <a:t>Overlap: +76%</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DA9239F-8CB2-9BDF-289F-3DD871C6BBA0}"/>
                  </a:ext>
                  <a:ext uri="{C183D7F6-B498-43B3-948B-1728B52AA6E4}">
                    <adec:decorative xmlns:adec="http://schemas.microsoft.com/office/drawing/2017/decorative" val="1"/>
                  </a:ext>
                </a:extLst>
              </p:cNvPr>
              <p:cNvSpPr txBox="1"/>
              <p:nvPr/>
            </p:nvSpPr>
            <p:spPr>
              <a:xfrm>
                <a:off x="226329" y="3749006"/>
                <a:ext cx="5733788" cy="7771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𝐸𝐼</m:t>
                      </m:r>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𝑚</m:t>
                          </m:r>
                          <m:r>
                            <a:rPr lang="en-US" b="0" i="1" smtClean="0">
                              <a:latin typeface="Cambria Math" panose="02040503050406030204" pitchFamily="18" charset="0"/>
                            </a:rPr>
                            <m:t>=1</m:t>
                          </m:r>
                        </m:sub>
                        <m:sup>
                          <m:r>
                            <a:rPr lang="en-US" b="0" i="1" smtClean="0">
                              <a:latin typeface="Cambria Math" panose="02040503050406030204" pitchFamily="18" charset="0"/>
                            </a:rPr>
                            <m:t>7</m:t>
                          </m:r>
                        </m:sup>
                        <m:e>
                          <m:r>
                            <a:rPr lang="en-US" b="0" i="1" smtClean="0">
                              <a:latin typeface="Cambria Math" panose="02040503050406030204" pitchFamily="18" charset="0"/>
                            </a:rPr>
                            <m:t>1</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𝑃𝑀</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𝑚</m:t>
                                  </m:r>
                                </m:sub>
                              </m:sSub>
                              <m:r>
                                <a:rPr lang="en-US" b="0" i="1" smtClean="0">
                                  <a:latin typeface="Cambria Math" panose="02040503050406030204" pitchFamily="18" charset="0"/>
                                  <a:ea typeface="Cambria Math" panose="02040503050406030204" pitchFamily="18" charset="0"/>
                                </a:rPr>
                                <m:t>≥35 </m:t>
                              </m:r>
                              <m:r>
                                <a:rPr lang="en-US" b="0" i="1" smtClean="0">
                                  <a:latin typeface="Cambria Math" panose="02040503050406030204" pitchFamily="18" charset="0"/>
                                  <a:ea typeface="Cambria Math" panose="02040503050406030204" pitchFamily="18" charset="0"/>
                                </a:rPr>
                                <m:t>𝑜𝑟</m:t>
                              </m:r>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𝑃𝑀</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𝑂𝐵𝑆</m:t>
                                  </m:r>
                                </m:sub>
                              </m:sSub>
                              <m:r>
                                <a:rPr lang="en-US" b="0" i="1" smtClean="0">
                                  <a:latin typeface="Cambria Math" panose="02040503050406030204" pitchFamily="18" charset="0"/>
                                  <a:ea typeface="Cambria Math" panose="02040503050406030204" pitchFamily="18" charset="0"/>
                                </a:rPr>
                                <m:t>≥35</m:t>
                              </m:r>
                            </m:e>
                          </m:d>
                          <m:r>
                            <a:rPr lang="en-US" b="0" i="1" smtClean="0">
                              <a:latin typeface="Cambria Math" panose="02040503050406030204" pitchFamily="18" charset="0"/>
                              <a:ea typeface="Cambria Math" panose="02040503050406030204" pitchFamily="18" charset="0"/>
                            </a:rPr>
                            <m:t>/7</m:t>
                          </m:r>
                        </m:e>
                      </m:nary>
                    </m:oMath>
                  </m:oMathPara>
                </a14:m>
                <a:endParaRPr lang="en-US" dirty="0"/>
              </a:p>
            </p:txBody>
          </p:sp>
        </mc:Choice>
        <mc:Fallback xmlns="">
          <p:sp>
            <p:nvSpPr>
              <p:cNvPr id="3" name="TextBox 2">
                <a:extLst>
                  <a:ext uri="{FF2B5EF4-FFF2-40B4-BE49-F238E27FC236}">
                    <a16:creationId xmlns:a16="http://schemas.microsoft.com/office/drawing/2014/main" id="{5DA9239F-8CB2-9BDF-289F-3DD871C6BBA0}"/>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a:off x="226329" y="3749006"/>
                <a:ext cx="5733788" cy="777136"/>
              </a:xfrm>
              <a:prstGeom prst="rect">
                <a:avLst/>
              </a:prstGeom>
              <a:blipFill>
                <a:blip r:embed="rId6"/>
                <a:stretch>
                  <a:fillRect t="-111290" b="-174194"/>
                </a:stretch>
              </a:blipFill>
            </p:spPr>
            <p:txBody>
              <a:bodyPr/>
              <a:lstStyle/>
              <a:p>
                <a:r>
                  <a:rPr lang="en-US">
                    <a:noFill/>
                  </a:rPr>
                  <a:t> </a:t>
                </a:r>
              </a:p>
            </p:txBody>
          </p:sp>
        </mc:Fallback>
      </mc:AlternateContent>
    </p:spTree>
    <p:extLst>
      <p:ext uri="{BB962C8B-B14F-4D97-AF65-F5344CB8AC3E}">
        <p14:creationId xmlns:p14="http://schemas.microsoft.com/office/powerpoint/2010/main" val="1980328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BE681-7F7C-300E-44F8-C4E61A6B98DA}"/>
              </a:ext>
            </a:extLst>
          </p:cNvPr>
          <p:cNvSpPr>
            <a:spLocks noGrp="1"/>
          </p:cNvSpPr>
          <p:nvPr>
            <p:ph type="title"/>
          </p:nvPr>
        </p:nvSpPr>
        <p:spPr/>
        <p:txBody>
          <a:bodyPr>
            <a:normAutofit/>
          </a:bodyPr>
          <a:lstStyle/>
          <a:p>
            <a:r>
              <a:rPr lang="en-US" sz="3600" dirty="0"/>
              <a:t>Forecasting Wildfire Ozone Is More Complex</a:t>
            </a:r>
            <a:br>
              <a:rPr lang="en-US" sz="3600" dirty="0"/>
            </a:br>
            <a:r>
              <a:rPr lang="en-US" sz="3200" dirty="0">
                <a:solidFill>
                  <a:schemeClr val="bg1">
                    <a:lumMod val="50000"/>
                  </a:schemeClr>
                </a:solidFill>
              </a:rPr>
              <a:t>Wildfire Smoke Can Increase or Decrease Ozone</a:t>
            </a:r>
          </a:p>
        </p:txBody>
      </p:sp>
      <p:sp>
        <p:nvSpPr>
          <p:cNvPr id="4" name="Date Placeholder 3">
            <a:extLst>
              <a:ext uri="{FF2B5EF4-FFF2-40B4-BE49-F238E27FC236}">
                <a16:creationId xmlns:a16="http://schemas.microsoft.com/office/drawing/2014/main" id="{6A06DD1C-3A0B-1A3C-330E-167DB8187379}"/>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FBB25351-FA10-9187-E0A8-E1F5A151E72E}"/>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FDC1A683-1EF4-59A0-B8AB-A4B1DC36188F}"/>
              </a:ext>
            </a:extLst>
          </p:cNvPr>
          <p:cNvSpPr>
            <a:spLocks noGrp="1"/>
          </p:cNvSpPr>
          <p:nvPr>
            <p:ph type="sldNum" sz="quarter" idx="12"/>
          </p:nvPr>
        </p:nvSpPr>
        <p:spPr/>
        <p:txBody>
          <a:bodyPr/>
          <a:lstStyle/>
          <a:p>
            <a:fld id="{55526DC5-F90C-424C-8E7B-0B7A71407C50}" type="slidenum">
              <a:rPr lang="en-US" smtClean="0"/>
              <a:t>13</a:t>
            </a:fld>
            <a:endParaRPr lang="en-US"/>
          </a:p>
        </p:txBody>
      </p:sp>
      <p:pic>
        <p:nvPicPr>
          <p:cNvPr id="8" name="Picture 7">
            <a:extLst>
              <a:ext uri="{FF2B5EF4-FFF2-40B4-BE49-F238E27FC236}">
                <a16:creationId xmlns:a16="http://schemas.microsoft.com/office/drawing/2014/main" id="{8042576A-1910-8DD5-C33A-80075BE29A3F}"/>
              </a:ext>
            </a:extLst>
          </p:cNvPr>
          <p:cNvPicPr>
            <a:picLocks noChangeAspect="1"/>
          </p:cNvPicPr>
          <p:nvPr/>
        </p:nvPicPr>
        <p:blipFill>
          <a:blip r:embed="rId2"/>
          <a:stretch>
            <a:fillRect/>
          </a:stretch>
        </p:blipFill>
        <p:spPr>
          <a:xfrm>
            <a:off x="838200" y="2487875"/>
            <a:ext cx="4554582" cy="4005000"/>
          </a:xfrm>
          <a:prstGeom prst="rect">
            <a:avLst/>
          </a:prstGeom>
        </p:spPr>
      </p:pic>
      <p:pic>
        <p:nvPicPr>
          <p:cNvPr id="10" name="Picture 9">
            <a:extLst>
              <a:ext uri="{FF2B5EF4-FFF2-40B4-BE49-F238E27FC236}">
                <a16:creationId xmlns:a16="http://schemas.microsoft.com/office/drawing/2014/main" id="{0F9A3ACC-3233-04F2-5808-335AE8AB6125}"/>
              </a:ext>
            </a:extLst>
          </p:cNvPr>
          <p:cNvPicPr>
            <a:picLocks noChangeAspect="1"/>
          </p:cNvPicPr>
          <p:nvPr/>
        </p:nvPicPr>
        <p:blipFill>
          <a:blip r:embed="rId3"/>
          <a:stretch>
            <a:fillRect/>
          </a:stretch>
        </p:blipFill>
        <p:spPr>
          <a:xfrm>
            <a:off x="5526834" y="3004885"/>
            <a:ext cx="6302610" cy="2806058"/>
          </a:xfrm>
          <a:prstGeom prst="rect">
            <a:avLst/>
          </a:prstGeom>
        </p:spPr>
      </p:pic>
      <p:pic>
        <p:nvPicPr>
          <p:cNvPr id="12" name="Picture 11">
            <a:extLst>
              <a:ext uri="{FF2B5EF4-FFF2-40B4-BE49-F238E27FC236}">
                <a16:creationId xmlns:a16="http://schemas.microsoft.com/office/drawing/2014/main" id="{4674D742-05FF-3492-1543-1C5E575B3461}"/>
              </a:ext>
            </a:extLst>
          </p:cNvPr>
          <p:cNvPicPr>
            <a:picLocks noChangeAspect="1"/>
          </p:cNvPicPr>
          <p:nvPr/>
        </p:nvPicPr>
        <p:blipFill>
          <a:blip r:embed="rId4"/>
          <a:srcRect t="55555"/>
          <a:stretch>
            <a:fillRect/>
          </a:stretch>
        </p:blipFill>
        <p:spPr>
          <a:xfrm>
            <a:off x="2794601" y="1453573"/>
            <a:ext cx="6825521" cy="984568"/>
          </a:xfrm>
          <a:prstGeom prst="rect">
            <a:avLst/>
          </a:prstGeom>
        </p:spPr>
      </p:pic>
      <p:sp>
        <p:nvSpPr>
          <p:cNvPr id="14" name="TextBox 13">
            <a:extLst>
              <a:ext uri="{FF2B5EF4-FFF2-40B4-BE49-F238E27FC236}">
                <a16:creationId xmlns:a16="http://schemas.microsoft.com/office/drawing/2014/main" id="{552B0F59-B526-F762-B834-A880305CD312}"/>
              </a:ext>
            </a:extLst>
          </p:cNvPr>
          <p:cNvSpPr txBox="1"/>
          <p:nvPr/>
        </p:nvSpPr>
        <p:spPr>
          <a:xfrm>
            <a:off x="8773228" y="3071540"/>
            <a:ext cx="846894" cy="307777"/>
          </a:xfrm>
          <a:prstGeom prst="rect">
            <a:avLst/>
          </a:prstGeom>
          <a:noFill/>
        </p:spPr>
        <p:txBody>
          <a:bodyPr wrap="square" rtlCol="0">
            <a:spAutoFit/>
          </a:bodyPr>
          <a:lstStyle/>
          <a:p>
            <a:r>
              <a:rPr lang="en-US" sz="1400" b="1" dirty="0">
                <a:solidFill>
                  <a:schemeClr val="bg1"/>
                </a:solidFill>
              </a:rPr>
              <a:t>Urban</a:t>
            </a:r>
          </a:p>
        </p:txBody>
      </p:sp>
      <p:sp>
        <p:nvSpPr>
          <p:cNvPr id="16" name="TextBox 15">
            <a:extLst>
              <a:ext uri="{FF2B5EF4-FFF2-40B4-BE49-F238E27FC236}">
                <a16:creationId xmlns:a16="http://schemas.microsoft.com/office/drawing/2014/main" id="{D2BB462F-CEC4-6B84-A9CF-06B596254A10}"/>
              </a:ext>
            </a:extLst>
          </p:cNvPr>
          <p:cNvSpPr txBox="1"/>
          <p:nvPr/>
        </p:nvSpPr>
        <p:spPr>
          <a:xfrm>
            <a:off x="10158884" y="3071540"/>
            <a:ext cx="846894" cy="307777"/>
          </a:xfrm>
          <a:prstGeom prst="rect">
            <a:avLst/>
          </a:prstGeom>
          <a:noFill/>
        </p:spPr>
        <p:txBody>
          <a:bodyPr wrap="square" rtlCol="0">
            <a:spAutoFit/>
          </a:bodyPr>
          <a:lstStyle/>
          <a:p>
            <a:r>
              <a:rPr lang="en-US" sz="1400" b="1" dirty="0">
                <a:solidFill>
                  <a:schemeClr val="bg1"/>
                </a:solidFill>
              </a:rPr>
              <a:t>Rural</a:t>
            </a:r>
          </a:p>
        </p:txBody>
      </p:sp>
      <p:sp>
        <p:nvSpPr>
          <p:cNvPr id="18" name="TextBox 17">
            <a:extLst>
              <a:ext uri="{FF2B5EF4-FFF2-40B4-BE49-F238E27FC236}">
                <a16:creationId xmlns:a16="http://schemas.microsoft.com/office/drawing/2014/main" id="{442339AA-EBBB-B0F1-BA7A-3E5559AFDC03}"/>
              </a:ext>
            </a:extLst>
          </p:cNvPr>
          <p:cNvSpPr txBox="1"/>
          <p:nvPr/>
        </p:nvSpPr>
        <p:spPr>
          <a:xfrm>
            <a:off x="1006639" y="2525679"/>
            <a:ext cx="418699" cy="276999"/>
          </a:xfrm>
          <a:prstGeom prst="rect">
            <a:avLst/>
          </a:prstGeom>
          <a:noFill/>
        </p:spPr>
        <p:txBody>
          <a:bodyPr wrap="square" rtlCol="0">
            <a:spAutoFit/>
          </a:bodyPr>
          <a:lstStyle/>
          <a:p>
            <a:r>
              <a:rPr lang="en-US" sz="1200" b="1" dirty="0"/>
              <a:t>a)</a:t>
            </a:r>
          </a:p>
        </p:txBody>
      </p:sp>
      <p:sp>
        <p:nvSpPr>
          <p:cNvPr id="20" name="TextBox 19">
            <a:extLst>
              <a:ext uri="{FF2B5EF4-FFF2-40B4-BE49-F238E27FC236}">
                <a16:creationId xmlns:a16="http://schemas.microsoft.com/office/drawing/2014/main" id="{8618A41F-58F5-F64F-6B22-959094177F70}"/>
              </a:ext>
            </a:extLst>
          </p:cNvPr>
          <p:cNvSpPr txBox="1"/>
          <p:nvPr/>
        </p:nvSpPr>
        <p:spPr>
          <a:xfrm>
            <a:off x="3310285" y="2525679"/>
            <a:ext cx="418699" cy="276999"/>
          </a:xfrm>
          <a:prstGeom prst="rect">
            <a:avLst/>
          </a:prstGeom>
          <a:noFill/>
        </p:spPr>
        <p:txBody>
          <a:bodyPr wrap="square" rtlCol="0">
            <a:spAutoFit/>
          </a:bodyPr>
          <a:lstStyle/>
          <a:p>
            <a:r>
              <a:rPr lang="en-US" sz="1200" b="1" dirty="0"/>
              <a:t>b)</a:t>
            </a:r>
          </a:p>
        </p:txBody>
      </p:sp>
      <p:sp>
        <p:nvSpPr>
          <p:cNvPr id="22" name="TextBox 21">
            <a:extLst>
              <a:ext uri="{FF2B5EF4-FFF2-40B4-BE49-F238E27FC236}">
                <a16:creationId xmlns:a16="http://schemas.microsoft.com/office/drawing/2014/main" id="{77815769-0183-6588-CB96-DDFF1D9B22B8}"/>
              </a:ext>
            </a:extLst>
          </p:cNvPr>
          <p:cNvSpPr txBox="1"/>
          <p:nvPr/>
        </p:nvSpPr>
        <p:spPr>
          <a:xfrm>
            <a:off x="1006639" y="4304748"/>
            <a:ext cx="418699" cy="276999"/>
          </a:xfrm>
          <a:prstGeom prst="rect">
            <a:avLst/>
          </a:prstGeom>
          <a:noFill/>
        </p:spPr>
        <p:txBody>
          <a:bodyPr wrap="square" rtlCol="0">
            <a:spAutoFit/>
          </a:bodyPr>
          <a:lstStyle/>
          <a:p>
            <a:r>
              <a:rPr lang="en-US" sz="1200" b="1" dirty="0"/>
              <a:t>c)</a:t>
            </a:r>
          </a:p>
        </p:txBody>
      </p:sp>
      <p:sp>
        <p:nvSpPr>
          <p:cNvPr id="24" name="TextBox 23">
            <a:extLst>
              <a:ext uri="{FF2B5EF4-FFF2-40B4-BE49-F238E27FC236}">
                <a16:creationId xmlns:a16="http://schemas.microsoft.com/office/drawing/2014/main" id="{8410198E-7286-E2AF-A8D7-46C295D57CCD}"/>
              </a:ext>
            </a:extLst>
          </p:cNvPr>
          <p:cNvSpPr txBox="1"/>
          <p:nvPr/>
        </p:nvSpPr>
        <p:spPr>
          <a:xfrm>
            <a:off x="3305470" y="4304748"/>
            <a:ext cx="418699" cy="276999"/>
          </a:xfrm>
          <a:prstGeom prst="rect">
            <a:avLst/>
          </a:prstGeom>
          <a:noFill/>
        </p:spPr>
        <p:txBody>
          <a:bodyPr wrap="square" rtlCol="0">
            <a:spAutoFit/>
          </a:bodyPr>
          <a:lstStyle/>
          <a:p>
            <a:r>
              <a:rPr lang="en-US" sz="1200" b="1" dirty="0"/>
              <a:t>d)</a:t>
            </a:r>
          </a:p>
        </p:txBody>
      </p:sp>
      <p:sp>
        <p:nvSpPr>
          <p:cNvPr id="11" name="Rectangle 10">
            <a:extLst>
              <a:ext uri="{FF2B5EF4-FFF2-40B4-BE49-F238E27FC236}">
                <a16:creationId xmlns:a16="http://schemas.microsoft.com/office/drawing/2014/main" id="{582E008B-5858-0FCC-18BA-E630F7FF404D}"/>
              </a:ext>
            </a:extLst>
          </p:cNvPr>
          <p:cNvSpPr/>
          <p:nvPr/>
        </p:nvSpPr>
        <p:spPr>
          <a:xfrm>
            <a:off x="3033487" y="2438141"/>
            <a:ext cx="2493348" cy="40547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5F7F606-EB24-6144-A31B-8E1DDC8F91F0}"/>
              </a:ext>
            </a:extLst>
          </p:cNvPr>
          <p:cNvSpPr/>
          <p:nvPr/>
        </p:nvSpPr>
        <p:spPr>
          <a:xfrm>
            <a:off x="5526834" y="2560353"/>
            <a:ext cx="6566987" cy="40427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11AD6BC-8DB3-FC40-E8DA-59D892B8F82F}"/>
              </a:ext>
            </a:extLst>
          </p:cNvPr>
          <p:cNvSpPr txBox="1"/>
          <p:nvPr/>
        </p:nvSpPr>
        <p:spPr>
          <a:xfrm>
            <a:off x="6496051" y="2084714"/>
            <a:ext cx="1047750" cy="307777"/>
          </a:xfrm>
          <a:prstGeom prst="rect">
            <a:avLst/>
          </a:prstGeom>
          <a:noFill/>
        </p:spPr>
        <p:txBody>
          <a:bodyPr wrap="square" rtlCol="0">
            <a:spAutoFit/>
          </a:bodyPr>
          <a:lstStyle/>
          <a:p>
            <a:r>
              <a:rPr lang="en-US" sz="1400" b="1" dirty="0">
                <a:solidFill>
                  <a:schemeClr val="bg1"/>
                </a:solidFill>
              </a:rPr>
              <a:t>Urban</a:t>
            </a:r>
          </a:p>
        </p:txBody>
      </p:sp>
      <p:sp>
        <p:nvSpPr>
          <p:cNvPr id="21" name="TextBox 20">
            <a:extLst>
              <a:ext uri="{FF2B5EF4-FFF2-40B4-BE49-F238E27FC236}">
                <a16:creationId xmlns:a16="http://schemas.microsoft.com/office/drawing/2014/main" id="{295937F7-CEBD-C5A2-9CC0-B8429487E9F8}"/>
              </a:ext>
            </a:extLst>
          </p:cNvPr>
          <p:cNvSpPr txBox="1"/>
          <p:nvPr/>
        </p:nvSpPr>
        <p:spPr>
          <a:xfrm>
            <a:off x="8148925" y="2101402"/>
            <a:ext cx="1047750" cy="307777"/>
          </a:xfrm>
          <a:prstGeom prst="rect">
            <a:avLst/>
          </a:prstGeom>
          <a:noFill/>
        </p:spPr>
        <p:txBody>
          <a:bodyPr wrap="square" rtlCol="0">
            <a:spAutoFit/>
          </a:bodyPr>
          <a:lstStyle/>
          <a:p>
            <a:r>
              <a:rPr lang="en-US" sz="1400" b="1" dirty="0">
                <a:solidFill>
                  <a:schemeClr val="bg1"/>
                </a:solidFill>
              </a:rPr>
              <a:t>Rural</a:t>
            </a:r>
          </a:p>
        </p:txBody>
      </p:sp>
    </p:spTree>
    <p:extLst>
      <p:ext uri="{BB962C8B-B14F-4D97-AF65-F5344CB8AC3E}">
        <p14:creationId xmlns:p14="http://schemas.microsoft.com/office/powerpoint/2010/main" val="35699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1" nodeType="clickEffect">
                                  <p:stCondLst>
                                    <p:cond delay="0"/>
                                  </p:stCondLst>
                                  <p:childTnLst>
                                    <p:animEffect transition="out" filter="checkerboard(across)">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BB9A647-5249-860D-4CB7-FB05B4B5D4E0}"/>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98AFD491-83C4-41D0-5F87-6675A1D3559A}"/>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92EEB0E0-FBEB-0E64-C090-2B6E3B49CF81}"/>
              </a:ext>
            </a:extLst>
          </p:cNvPr>
          <p:cNvSpPr>
            <a:spLocks noGrp="1"/>
          </p:cNvSpPr>
          <p:nvPr>
            <p:ph type="sldNum" sz="quarter" idx="12"/>
          </p:nvPr>
        </p:nvSpPr>
        <p:spPr/>
        <p:txBody>
          <a:bodyPr/>
          <a:lstStyle/>
          <a:p>
            <a:fld id="{55526DC5-F90C-424C-8E7B-0B7A71407C50}" type="slidenum">
              <a:rPr lang="en-US" smtClean="0"/>
              <a:t>14</a:t>
            </a:fld>
            <a:endParaRPr lang="en-US"/>
          </a:p>
        </p:txBody>
      </p:sp>
      <p:pic>
        <p:nvPicPr>
          <p:cNvPr id="10" name="Picture 9" descr="Thank You Any Question Images HD">
            <a:extLst>
              <a:ext uri="{FF2B5EF4-FFF2-40B4-BE49-F238E27FC236}">
                <a16:creationId xmlns:a16="http://schemas.microsoft.com/office/drawing/2014/main" id="{411B086C-18FF-0BD2-7A79-81E09FE3E961}"/>
              </a:ext>
            </a:extLst>
          </p:cNvPr>
          <p:cNvPicPr>
            <a:picLocks noChangeAspect="1"/>
          </p:cNvPicPr>
          <p:nvPr/>
        </p:nvPicPr>
        <p:blipFill>
          <a:blip r:embed="rId2"/>
          <a:srcRect t="21250"/>
          <a:stretch>
            <a:fillRect/>
          </a:stretch>
        </p:blipFill>
        <p:spPr>
          <a:xfrm>
            <a:off x="2985014" y="854074"/>
            <a:ext cx="6843568" cy="5389282"/>
          </a:xfrm>
          <a:prstGeom prst="rect">
            <a:avLst/>
          </a:prstGeom>
        </p:spPr>
      </p:pic>
    </p:spTree>
    <p:extLst>
      <p:ext uri="{BB962C8B-B14F-4D97-AF65-F5344CB8AC3E}">
        <p14:creationId xmlns:p14="http://schemas.microsoft.com/office/powerpoint/2010/main" val="3952532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24938-A73F-C1EB-B960-2593F61C963A}"/>
              </a:ext>
            </a:extLst>
          </p:cNvPr>
          <p:cNvSpPr>
            <a:spLocks noGrp="1"/>
          </p:cNvSpPr>
          <p:nvPr>
            <p:ph type="title"/>
          </p:nvPr>
        </p:nvSpPr>
        <p:spPr>
          <a:xfrm>
            <a:off x="838200" y="365125"/>
            <a:ext cx="5980611" cy="1325563"/>
          </a:xfrm>
        </p:spPr>
        <p:txBody>
          <a:bodyPr>
            <a:normAutofit/>
          </a:bodyPr>
          <a:lstStyle/>
          <a:p>
            <a:r>
              <a:rPr lang="en-US" sz="3600" dirty="0"/>
              <a:t>Extending Lead Time: Seasonal Smoke Outlooks</a:t>
            </a:r>
          </a:p>
        </p:txBody>
      </p:sp>
      <p:sp>
        <p:nvSpPr>
          <p:cNvPr id="3" name="Content Placeholder 2">
            <a:extLst>
              <a:ext uri="{FF2B5EF4-FFF2-40B4-BE49-F238E27FC236}">
                <a16:creationId xmlns:a16="http://schemas.microsoft.com/office/drawing/2014/main" id="{A5E91CF8-6D09-03AD-F1DE-1E60E2717F0A}"/>
              </a:ext>
            </a:extLst>
          </p:cNvPr>
          <p:cNvSpPr>
            <a:spLocks noGrp="1"/>
          </p:cNvSpPr>
          <p:nvPr>
            <p:ph idx="1"/>
          </p:nvPr>
        </p:nvSpPr>
        <p:spPr>
          <a:xfrm>
            <a:off x="838200" y="1825625"/>
            <a:ext cx="5257800" cy="4351338"/>
          </a:xfrm>
        </p:spPr>
        <p:txBody>
          <a:bodyPr>
            <a:normAutofit lnSpcReduction="10000"/>
          </a:bodyPr>
          <a:lstStyle/>
          <a:p>
            <a:r>
              <a:rPr lang="en-US" dirty="0"/>
              <a:t>Climate variability modulates both fire emissions and smoke transport, creating predictable regional smoke patterns. </a:t>
            </a:r>
          </a:p>
          <a:p>
            <a:pPr lvl="1"/>
            <a:r>
              <a:rPr lang="en-US" b="1" dirty="0"/>
              <a:t>La Niña:</a:t>
            </a:r>
            <a:r>
              <a:rPr lang="en-US" dirty="0"/>
              <a:t> Broadly elevated smoke across CONUS </a:t>
            </a:r>
          </a:p>
          <a:p>
            <a:pPr lvl="1"/>
            <a:r>
              <a:rPr lang="en-US" altLang="zh-CN" b="1" dirty="0"/>
              <a:t>-</a:t>
            </a:r>
            <a:r>
              <a:rPr lang="en-US" b="1" dirty="0"/>
              <a:t>NAO:</a:t>
            </a:r>
            <a:r>
              <a:rPr lang="en-US" dirty="0"/>
              <a:t> East–west smoke dipole </a:t>
            </a:r>
          </a:p>
          <a:p>
            <a:pPr lvl="1"/>
            <a:r>
              <a:rPr lang="en-US" b="1" dirty="0"/>
              <a:t>-POL:</a:t>
            </a:r>
            <a:r>
              <a:rPr lang="en-US" dirty="0"/>
              <a:t> North–south smoke dipole</a:t>
            </a:r>
          </a:p>
          <a:p>
            <a:r>
              <a:rPr lang="en-US" dirty="0"/>
              <a:t>Predicted climate modes can inform next-season regional smoke outlooks.</a:t>
            </a:r>
          </a:p>
        </p:txBody>
      </p:sp>
      <p:sp>
        <p:nvSpPr>
          <p:cNvPr id="4" name="Date Placeholder 3">
            <a:extLst>
              <a:ext uri="{FF2B5EF4-FFF2-40B4-BE49-F238E27FC236}">
                <a16:creationId xmlns:a16="http://schemas.microsoft.com/office/drawing/2014/main" id="{1C69E6F9-2B89-187F-0742-4456F5CFE155}"/>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A3F4677D-1753-CAE7-E0DC-965E4750C761}"/>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54DEBC1A-9CF5-62C3-5309-FB57CC09C0AA}"/>
              </a:ext>
            </a:extLst>
          </p:cNvPr>
          <p:cNvSpPr>
            <a:spLocks noGrp="1"/>
          </p:cNvSpPr>
          <p:nvPr>
            <p:ph type="sldNum" sz="quarter" idx="12"/>
          </p:nvPr>
        </p:nvSpPr>
        <p:spPr/>
        <p:txBody>
          <a:bodyPr/>
          <a:lstStyle/>
          <a:p>
            <a:fld id="{55526DC5-F90C-424C-8E7B-0B7A71407C50}" type="slidenum">
              <a:rPr lang="en-US" smtClean="0"/>
              <a:t>15</a:t>
            </a:fld>
            <a:endParaRPr lang="en-US"/>
          </a:p>
        </p:txBody>
      </p:sp>
      <p:pic>
        <p:nvPicPr>
          <p:cNvPr id="8" name="Picture 7" descr="A screenshot of a diagram&#10;&#10;AI-generated content may be incorrect.">
            <a:extLst>
              <a:ext uri="{FF2B5EF4-FFF2-40B4-BE49-F238E27FC236}">
                <a16:creationId xmlns:a16="http://schemas.microsoft.com/office/drawing/2014/main" id="{15A69852-70EC-8CBF-6D8F-24AE41984ABC}"/>
              </a:ext>
            </a:extLst>
          </p:cNvPr>
          <p:cNvPicPr>
            <a:picLocks noChangeAspect="1"/>
          </p:cNvPicPr>
          <p:nvPr/>
        </p:nvPicPr>
        <p:blipFill>
          <a:blip r:embed="rId2">
            <a:extLst>
              <a:ext uri="{28A0092B-C50C-407E-A947-70E740481C1C}">
                <a14:useLocalDpi xmlns:a14="http://schemas.microsoft.com/office/drawing/2010/main" val="0"/>
              </a:ext>
            </a:extLst>
          </a:blip>
          <a:srcRect l="21817" t="4355" r="41444" b="32579"/>
          <a:stretch>
            <a:fillRect/>
          </a:stretch>
        </p:blipFill>
        <p:spPr>
          <a:xfrm>
            <a:off x="6241415" y="381813"/>
            <a:ext cx="5784931" cy="6111062"/>
          </a:xfrm>
          <a:prstGeom prst="rect">
            <a:avLst/>
          </a:prstGeom>
        </p:spPr>
      </p:pic>
      <p:sp>
        <p:nvSpPr>
          <p:cNvPr id="7" name="TextBox 6">
            <a:extLst>
              <a:ext uri="{FF2B5EF4-FFF2-40B4-BE49-F238E27FC236}">
                <a16:creationId xmlns:a16="http://schemas.microsoft.com/office/drawing/2014/main" id="{D3A46265-E17C-6850-EF2D-1CD7D8209026}"/>
              </a:ext>
            </a:extLst>
          </p:cNvPr>
          <p:cNvSpPr txBox="1"/>
          <p:nvPr/>
        </p:nvSpPr>
        <p:spPr>
          <a:xfrm>
            <a:off x="8854769" y="2178755"/>
            <a:ext cx="701275" cy="276999"/>
          </a:xfrm>
          <a:prstGeom prst="rect">
            <a:avLst/>
          </a:prstGeom>
          <a:solidFill>
            <a:schemeClr val="bg1"/>
          </a:solidFill>
          <a:ln>
            <a:solidFill>
              <a:schemeClr val="tx1"/>
            </a:solidFill>
          </a:ln>
        </p:spPr>
        <p:txBody>
          <a:bodyPr wrap="square" rtlCol="0">
            <a:spAutoFit/>
          </a:bodyPr>
          <a:lstStyle/>
          <a:p>
            <a:r>
              <a:rPr lang="en-US" sz="1200" dirty="0">
                <a:latin typeface="Times New Roman" panose="02020603050405020304" pitchFamily="18" charset="0"/>
                <a:cs typeface="Times New Roman" panose="02020603050405020304" pitchFamily="18" charset="0"/>
              </a:rPr>
              <a:t>Fire PM</a:t>
            </a:r>
          </a:p>
        </p:txBody>
      </p:sp>
      <p:sp>
        <p:nvSpPr>
          <p:cNvPr id="10" name="TextBox 9">
            <a:extLst>
              <a:ext uri="{FF2B5EF4-FFF2-40B4-BE49-F238E27FC236}">
                <a16:creationId xmlns:a16="http://schemas.microsoft.com/office/drawing/2014/main" id="{091CD239-0469-3EC0-D721-F59FF345511D}"/>
              </a:ext>
            </a:extLst>
          </p:cNvPr>
          <p:cNvSpPr txBox="1"/>
          <p:nvPr/>
        </p:nvSpPr>
        <p:spPr>
          <a:xfrm>
            <a:off x="8854769" y="4175193"/>
            <a:ext cx="701275" cy="276999"/>
          </a:xfrm>
          <a:prstGeom prst="rect">
            <a:avLst/>
          </a:prstGeom>
          <a:solidFill>
            <a:schemeClr val="bg1"/>
          </a:solidFill>
          <a:ln>
            <a:solidFill>
              <a:schemeClr val="tx1"/>
            </a:solidFill>
          </a:ln>
        </p:spPr>
        <p:txBody>
          <a:bodyPr wrap="square" rtlCol="0">
            <a:spAutoFit/>
          </a:bodyPr>
          <a:lstStyle/>
          <a:p>
            <a:r>
              <a:rPr lang="en-US" sz="1200" dirty="0">
                <a:latin typeface="Times New Roman" panose="02020603050405020304" pitchFamily="18" charset="0"/>
                <a:cs typeface="Times New Roman" panose="02020603050405020304" pitchFamily="18" charset="0"/>
              </a:rPr>
              <a:t>Fire PM</a:t>
            </a:r>
          </a:p>
        </p:txBody>
      </p:sp>
      <p:sp>
        <p:nvSpPr>
          <p:cNvPr id="11" name="TextBox 10">
            <a:extLst>
              <a:ext uri="{FF2B5EF4-FFF2-40B4-BE49-F238E27FC236}">
                <a16:creationId xmlns:a16="http://schemas.microsoft.com/office/drawing/2014/main" id="{738E4191-1309-721B-AA09-3C0460EEE73A}"/>
              </a:ext>
            </a:extLst>
          </p:cNvPr>
          <p:cNvSpPr txBox="1"/>
          <p:nvPr/>
        </p:nvSpPr>
        <p:spPr>
          <a:xfrm>
            <a:off x="8854769" y="6171631"/>
            <a:ext cx="701275" cy="276999"/>
          </a:xfrm>
          <a:prstGeom prst="rect">
            <a:avLst/>
          </a:prstGeom>
          <a:solidFill>
            <a:schemeClr val="bg1"/>
          </a:solidFill>
          <a:ln>
            <a:solidFill>
              <a:schemeClr val="tx1"/>
            </a:solidFill>
          </a:ln>
        </p:spPr>
        <p:txBody>
          <a:bodyPr wrap="square" rtlCol="0">
            <a:spAutoFit/>
          </a:bodyPr>
          <a:lstStyle/>
          <a:p>
            <a:r>
              <a:rPr lang="en-US" sz="1200" dirty="0">
                <a:latin typeface="Times New Roman" panose="02020603050405020304" pitchFamily="18" charset="0"/>
                <a:cs typeface="Times New Roman" panose="02020603050405020304" pitchFamily="18" charset="0"/>
              </a:rPr>
              <a:t>Fire PM</a:t>
            </a:r>
          </a:p>
        </p:txBody>
      </p:sp>
      <p:cxnSp>
        <p:nvCxnSpPr>
          <p:cNvPr id="13" name="Straight Arrow Connector 12">
            <a:extLst>
              <a:ext uri="{FF2B5EF4-FFF2-40B4-BE49-F238E27FC236}">
                <a16:creationId xmlns:a16="http://schemas.microsoft.com/office/drawing/2014/main" id="{6BFEA794-9EF4-972B-594F-BA1E199A8BEE}"/>
              </a:ext>
            </a:extLst>
          </p:cNvPr>
          <p:cNvCxnSpPr/>
          <p:nvPr/>
        </p:nvCxnSpPr>
        <p:spPr>
          <a:xfrm flipV="1">
            <a:off x="5740400" y="1690688"/>
            <a:ext cx="1078411" cy="16621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A8D2E1A7-5987-8A77-9161-07B1A773FC6A}"/>
              </a:ext>
            </a:extLst>
          </p:cNvPr>
          <p:cNvCxnSpPr>
            <a:cxnSpLocks/>
          </p:cNvCxnSpPr>
          <p:nvPr/>
        </p:nvCxnSpPr>
        <p:spPr>
          <a:xfrm flipV="1">
            <a:off x="5451702" y="3843734"/>
            <a:ext cx="1119694" cy="1575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30512548-1EDD-D98D-EEFF-BAACC71FD01A}"/>
              </a:ext>
            </a:extLst>
          </p:cNvPr>
          <p:cNvCxnSpPr>
            <a:cxnSpLocks/>
          </p:cNvCxnSpPr>
          <p:nvPr/>
        </p:nvCxnSpPr>
        <p:spPr>
          <a:xfrm>
            <a:off x="5629502" y="4492228"/>
            <a:ext cx="650103" cy="9215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3032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B3003-AE0C-830C-DA52-9E0DE6C51EC2}"/>
              </a:ext>
            </a:extLst>
          </p:cNvPr>
          <p:cNvSpPr>
            <a:spLocks noGrp="1"/>
          </p:cNvSpPr>
          <p:nvPr>
            <p:ph type="title"/>
          </p:nvPr>
        </p:nvSpPr>
        <p:spPr/>
        <p:txBody>
          <a:bodyPr/>
          <a:lstStyle/>
          <a:p>
            <a:pPr fontAlgn="t"/>
            <a:r>
              <a:rPr lang="en-US" dirty="0"/>
              <a:t>Why Do We Need Smoke Forecasts?</a:t>
            </a:r>
          </a:p>
        </p:txBody>
      </p:sp>
      <p:sp>
        <p:nvSpPr>
          <p:cNvPr id="3" name="Content Placeholder 2">
            <a:extLst>
              <a:ext uri="{FF2B5EF4-FFF2-40B4-BE49-F238E27FC236}">
                <a16:creationId xmlns:a16="http://schemas.microsoft.com/office/drawing/2014/main" id="{8692CD60-15DB-6DBD-D7B1-1D09CEB44EFA}"/>
              </a:ext>
            </a:extLst>
          </p:cNvPr>
          <p:cNvSpPr>
            <a:spLocks noGrp="1"/>
          </p:cNvSpPr>
          <p:nvPr>
            <p:ph idx="1"/>
          </p:nvPr>
        </p:nvSpPr>
        <p:spPr>
          <a:xfrm>
            <a:off x="543256" y="1526832"/>
            <a:ext cx="5822950" cy="5092331"/>
          </a:xfrm>
        </p:spPr>
        <p:txBody>
          <a:bodyPr>
            <a:normAutofit lnSpcReduction="10000"/>
          </a:bodyPr>
          <a:lstStyle/>
          <a:p>
            <a:r>
              <a:rPr lang="en-US" dirty="0"/>
              <a:t>Wildfires emit large amounts of particulate matter and harmful gases. </a:t>
            </a:r>
          </a:p>
          <a:p>
            <a:r>
              <a:rPr lang="en-US" dirty="0"/>
              <a:t>Smoke can travel hundreds to thousands of kilometers, exposing populations far beyond the fire region. </a:t>
            </a:r>
          </a:p>
          <a:p>
            <a:r>
              <a:rPr lang="en-US" dirty="0"/>
              <a:t>Skillful forecasts provide time to act:</a:t>
            </a:r>
          </a:p>
          <a:p>
            <a:pPr lvl="1"/>
            <a:r>
              <a:rPr lang="en-US" dirty="0"/>
              <a:t>Issue public-health alerts </a:t>
            </a:r>
          </a:p>
          <a:p>
            <a:pPr lvl="1"/>
            <a:r>
              <a:rPr lang="en-US" dirty="0"/>
              <a:t>Protect vulnerable populations </a:t>
            </a:r>
          </a:p>
          <a:p>
            <a:pPr lvl="1"/>
            <a:r>
              <a:rPr lang="en-US" dirty="0"/>
              <a:t>Plan outdoor activities and emergency responses</a:t>
            </a:r>
          </a:p>
          <a:p>
            <a:pPr lvl="2"/>
            <a:r>
              <a:rPr lang="en-US" dirty="0"/>
              <a:t>Hospital and emergency response capacity</a:t>
            </a:r>
          </a:p>
          <a:p>
            <a:pPr lvl="2"/>
            <a:r>
              <a:rPr lang="en-US" dirty="0"/>
              <a:t>School and workplace closures</a:t>
            </a:r>
          </a:p>
          <a:p>
            <a:pPr lvl="2"/>
            <a:r>
              <a:rPr lang="en-US" dirty="0"/>
              <a:t>Evacuation and sheltering decisions</a:t>
            </a:r>
          </a:p>
          <a:p>
            <a:pPr lvl="1"/>
            <a:endParaRPr lang="en-US" dirty="0"/>
          </a:p>
          <a:p>
            <a:endParaRPr lang="en-US" dirty="0"/>
          </a:p>
          <a:p>
            <a:endParaRPr lang="en-US" dirty="0"/>
          </a:p>
        </p:txBody>
      </p:sp>
      <p:sp>
        <p:nvSpPr>
          <p:cNvPr id="4" name="Date Placeholder 3">
            <a:extLst>
              <a:ext uri="{FF2B5EF4-FFF2-40B4-BE49-F238E27FC236}">
                <a16:creationId xmlns:a16="http://schemas.microsoft.com/office/drawing/2014/main" id="{6C0FD564-20F6-F265-6E6F-7BF33EC215A2}"/>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B110E171-B062-4F37-E2AA-3FFD8B3249AB}"/>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2AD79655-B925-0D97-347D-805CE16BFAAC}"/>
              </a:ext>
            </a:extLst>
          </p:cNvPr>
          <p:cNvSpPr>
            <a:spLocks noGrp="1"/>
          </p:cNvSpPr>
          <p:nvPr>
            <p:ph type="sldNum" sz="quarter" idx="12"/>
          </p:nvPr>
        </p:nvSpPr>
        <p:spPr/>
        <p:txBody>
          <a:bodyPr/>
          <a:lstStyle/>
          <a:p>
            <a:fld id="{55526DC5-F90C-424C-8E7B-0B7A71407C50}" type="slidenum">
              <a:rPr lang="en-US" smtClean="0"/>
              <a:t>2</a:t>
            </a:fld>
            <a:endParaRPr lang="en-US"/>
          </a:p>
        </p:txBody>
      </p:sp>
      <p:sp>
        <p:nvSpPr>
          <p:cNvPr id="8" name="TextBox 7">
            <a:extLst>
              <a:ext uri="{FF2B5EF4-FFF2-40B4-BE49-F238E27FC236}">
                <a16:creationId xmlns:a16="http://schemas.microsoft.com/office/drawing/2014/main" id="{5DDBB403-6667-49B8-6F29-44EE782D6A1E}"/>
              </a:ext>
            </a:extLst>
          </p:cNvPr>
          <p:cNvSpPr txBox="1"/>
          <p:nvPr/>
        </p:nvSpPr>
        <p:spPr>
          <a:xfrm>
            <a:off x="6661541" y="5554172"/>
            <a:ext cx="5346100" cy="923330"/>
          </a:xfrm>
          <a:prstGeom prst="rect">
            <a:avLst/>
          </a:prstGeom>
          <a:noFill/>
        </p:spPr>
        <p:txBody>
          <a:bodyPr wrap="square">
            <a:spAutoFit/>
          </a:bodyPr>
          <a:lstStyle/>
          <a:p>
            <a:pPr fontAlgn="t">
              <a:buNone/>
            </a:pPr>
            <a:r>
              <a:rPr lang="en-US" b="0" i="1" dirty="0">
                <a:effectLst/>
              </a:rPr>
              <a:t>Jul 17, 2026: </a:t>
            </a:r>
            <a:r>
              <a:rPr lang="en-US" i="1" dirty="0"/>
              <a:t>Canadian wildfire smoke affected air quality across the Great Lakes and northeastern United States. </a:t>
            </a:r>
            <a:r>
              <a:rPr lang="en-US" b="0" i="1" dirty="0">
                <a:effectLst/>
              </a:rPr>
              <a:t>(from </a:t>
            </a:r>
            <a:r>
              <a:rPr lang="en-US" b="0" i="1" dirty="0" err="1">
                <a:effectLst/>
              </a:rPr>
              <a:t>AirNow</a:t>
            </a:r>
            <a:r>
              <a:rPr lang="en-US" b="0" i="1" dirty="0">
                <a:effectLst/>
              </a:rPr>
              <a:t>)</a:t>
            </a:r>
          </a:p>
        </p:txBody>
      </p:sp>
      <p:pic>
        <p:nvPicPr>
          <p:cNvPr id="9" name="Picture 8">
            <a:extLst>
              <a:ext uri="{FF2B5EF4-FFF2-40B4-BE49-F238E27FC236}">
                <a16:creationId xmlns:a16="http://schemas.microsoft.com/office/drawing/2014/main" id="{599F0D0B-5B2A-135B-DFC4-4A4C3325AED1}"/>
              </a:ext>
            </a:extLst>
          </p:cNvPr>
          <p:cNvPicPr>
            <a:picLocks noChangeAspect="1"/>
          </p:cNvPicPr>
          <p:nvPr/>
        </p:nvPicPr>
        <p:blipFill>
          <a:blip r:embed="rId2"/>
          <a:stretch>
            <a:fillRect/>
          </a:stretch>
        </p:blipFill>
        <p:spPr>
          <a:xfrm>
            <a:off x="6764392" y="1596624"/>
            <a:ext cx="5346101" cy="3890079"/>
          </a:xfrm>
          <a:prstGeom prst="rect">
            <a:avLst/>
          </a:prstGeom>
        </p:spPr>
      </p:pic>
    </p:spTree>
    <p:extLst>
      <p:ext uri="{BB962C8B-B14F-4D97-AF65-F5344CB8AC3E}">
        <p14:creationId xmlns:p14="http://schemas.microsoft.com/office/powerpoint/2010/main" val="238412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2781C-5B78-4F80-11A1-2D584C60DD67}"/>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Wildfire Smoke: A Nationwide Challenge</a:t>
            </a:r>
          </a:p>
        </p:txBody>
      </p:sp>
      <p:sp>
        <p:nvSpPr>
          <p:cNvPr id="3" name="Content Placeholder 2">
            <a:extLst>
              <a:ext uri="{FF2B5EF4-FFF2-40B4-BE49-F238E27FC236}">
                <a16:creationId xmlns:a16="http://schemas.microsoft.com/office/drawing/2014/main" id="{D496F478-BA39-E8E5-E4ED-6058E6E5CE22}"/>
              </a:ext>
              <a:ext uri="{C183D7F6-B498-43B3-948B-1728B52AA6E4}">
                <adec:decorative xmlns:adec="http://schemas.microsoft.com/office/drawing/2017/decorative" val="1"/>
              </a:ext>
            </a:extLst>
          </p:cNvPr>
          <p:cNvSpPr>
            <a:spLocks noGrp="1"/>
          </p:cNvSpPr>
          <p:nvPr>
            <p:ph idx="1"/>
          </p:nvPr>
        </p:nvSpPr>
        <p:spPr>
          <a:xfrm>
            <a:off x="347871" y="1675980"/>
            <a:ext cx="11844129" cy="2919222"/>
          </a:xfrm>
        </p:spPr>
        <p:txBody>
          <a:bodyPr>
            <a:normAutofit/>
          </a:bodyPr>
          <a:lstStyle/>
          <a:p>
            <a:pPr>
              <a:lnSpc>
                <a:spcPct val="100000"/>
              </a:lnSpc>
              <a:spcBef>
                <a:spcPts val="0"/>
              </a:spcBef>
            </a:pPr>
            <a:r>
              <a:rPr lang="en-US" sz="2400" dirty="0"/>
              <a:t>Increasing fire emissions in the western United States.</a:t>
            </a:r>
          </a:p>
          <a:p>
            <a:pPr>
              <a:lnSpc>
                <a:spcPct val="100000"/>
              </a:lnSpc>
              <a:spcBef>
                <a:spcPts val="0"/>
              </a:spcBef>
            </a:pPr>
            <a:r>
              <a:rPr lang="en-US" sz="2400" dirty="0"/>
              <a:t>Fire-induced PM₂.₅ is increasing across a much broader area due to long-range smoke transport.</a:t>
            </a:r>
          </a:p>
        </p:txBody>
      </p:sp>
      <p:sp>
        <p:nvSpPr>
          <p:cNvPr id="4" name="Date Placeholder 3">
            <a:extLst>
              <a:ext uri="{FF2B5EF4-FFF2-40B4-BE49-F238E27FC236}">
                <a16:creationId xmlns:a16="http://schemas.microsoft.com/office/drawing/2014/main" id="{704715E7-48FC-D51E-55EB-C851F2604F25}"/>
              </a:ext>
              <a:ext uri="{C183D7F6-B498-43B3-948B-1728B52AA6E4}">
                <adec:decorative xmlns:adec="http://schemas.microsoft.com/office/drawing/2017/decorative" val="1"/>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D8D97573-D864-F0B9-F733-80A94437EEE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DCDAB566-C75B-10F3-7742-A4D6FD2B3596}"/>
              </a:ext>
              <a:ext uri="{C183D7F6-B498-43B3-948B-1728B52AA6E4}">
                <adec:decorative xmlns:adec="http://schemas.microsoft.com/office/drawing/2017/decorative" val="1"/>
              </a:ext>
            </a:extLst>
          </p:cNvPr>
          <p:cNvSpPr>
            <a:spLocks noGrp="1"/>
          </p:cNvSpPr>
          <p:nvPr>
            <p:ph type="sldNum" sz="quarter" idx="12"/>
          </p:nvPr>
        </p:nvSpPr>
        <p:spPr/>
        <p:txBody>
          <a:bodyPr/>
          <a:lstStyle/>
          <a:p>
            <a:fld id="{55526DC5-F90C-424C-8E7B-0B7A71407C50}" type="slidenum">
              <a:rPr lang="en-US" smtClean="0"/>
              <a:t>3</a:t>
            </a:fld>
            <a:endParaRPr lang="en-US"/>
          </a:p>
        </p:txBody>
      </p:sp>
      <p:pic>
        <p:nvPicPr>
          <p:cNvPr id="8" name="Picture 7">
            <a:extLst>
              <a:ext uri="{FF2B5EF4-FFF2-40B4-BE49-F238E27FC236}">
                <a16:creationId xmlns:a16="http://schemas.microsoft.com/office/drawing/2014/main" id="{7606EE38-3939-4DD1-591D-EE9FDA0D37B5}"/>
              </a:ext>
              <a:ext uri="{C183D7F6-B498-43B3-948B-1728B52AA6E4}">
                <adec:decorative xmlns:adec="http://schemas.microsoft.com/office/drawing/2017/decorative" val="1"/>
              </a:ext>
            </a:extLst>
          </p:cNvPr>
          <p:cNvPicPr>
            <a:picLocks noChangeAspect="1"/>
          </p:cNvPicPr>
          <p:nvPr/>
        </p:nvPicPr>
        <p:blipFill>
          <a:blip r:embed="rId3"/>
          <a:srcRect t="8634" b="6112"/>
          <a:stretch>
            <a:fillRect/>
          </a:stretch>
        </p:blipFill>
        <p:spPr>
          <a:xfrm>
            <a:off x="-8389" y="2749677"/>
            <a:ext cx="6096000" cy="3464732"/>
          </a:xfrm>
          <a:prstGeom prst="rect">
            <a:avLst/>
          </a:prstGeom>
        </p:spPr>
      </p:pic>
      <p:pic>
        <p:nvPicPr>
          <p:cNvPr id="10" name="Picture 9">
            <a:extLst>
              <a:ext uri="{FF2B5EF4-FFF2-40B4-BE49-F238E27FC236}">
                <a16:creationId xmlns:a16="http://schemas.microsoft.com/office/drawing/2014/main" id="{7547C47C-9D3A-7580-EB44-FBA48E3C273A}"/>
              </a:ext>
              <a:ext uri="{C183D7F6-B498-43B3-948B-1728B52AA6E4}">
                <adec:decorative xmlns:adec="http://schemas.microsoft.com/office/drawing/2017/decorative" val="1"/>
              </a:ext>
            </a:extLst>
          </p:cNvPr>
          <p:cNvPicPr>
            <a:picLocks noChangeAspect="1"/>
          </p:cNvPicPr>
          <p:nvPr/>
        </p:nvPicPr>
        <p:blipFill>
          <a:blip r:embed="rId4"/>
          <a:srcRect t="5394" b="6079"/>
          <a:stretch>
            <a:fillRect/>
          </a:stretch>
        </p:blipFill>
        <p:spPr>
          <a:xfrm>
            <a:off x="6262694" y="2749677"/>
            <a:ext cx="5870657" cy="3464732"/>
          </a:xfrm>
          <a:prstGeom prst="rect">
            <a:avLst/>
          </a:prstGeom>
        </p:spPr>
      </p:pic>
      <p:sp>
        <p:nvSpPr>
          <p:cNvPr id="11" name="TextBox 10">
            <a:extLst>
              <a:ext uri="{FF2B5EF4-FFF2-40B4-BE49-F238E27FC236}">
                <a16:creationId xmlns:a16="http://schemas.microsoft.com/office/drawing/2014/main" id="{C30CD81B-426F-2A1E-CCB1-B53804624DA5}"/>
              </a:ext>
              <a:ext uri="{C183D7F6-B498-43B3-948B-1728B52AA6E4}">
                <adec:decorative xmlns:adec="http://schemas.microsoft.com/office/drawing/2017/decorative" val="1"/>
              </a:ext>
            </a:extLst>
          </p:cNvPr>
          <p:cNvSpPr txBox="1"/>
          <p:nvPr/>
        </p:nvSpPr>
        <p:spPr>
          <a:xfrm>
            <a:off x="838200" y="2791622"/>
            <a:ext cx="4019026" cy="369332"/>
          </a:xfrm>
          <a:prstGeom prst="rect">
            <a:avLst/>
          </a:prstGeom>
          <a:noFill/>
        </p:spPr>
        <p:txBody>
          <a:bodyPr wrap="square" rtlCol="0">
            <a:spAutoFit/>
          </a:bodyPr>
          <a:lstStyle/>
          <a:p>
            <a:pPr algn="ctr"/>
            <a:r>
              <a:rPr lang="en-US" b="1" dirty="0"/>
              <a:t>20-Year Trend in Fire PM₂.₅ Emissions</a:t>
            </a:r>
            <a:endParaRPr lang="en-US"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1037598F-D086-8031-28F5-90D4AD97B8FD}"/>
              </a:ext>
              <a:ext uri="{C183D7F6-B498-43B3-948B-1728B52AA6E4}">
                <adec:decorative xmlns:adec="http://schemas.microsoft.com/office/drawing/2017/decorative" val="1"/>
              </a:ext>
            </a:extLst>
          </p:cNvPr>
          <p:cNvSpPr txBox="1"/>
          <p:nvPr/>
        </p:nvSpPr>
        <p:spPr>
          <a:xfrm>
            <a:off x="6262695" y="2791622"/>
            <a:ext cx="5091106" cy="369332"/>
          </a:xfrm>
          <a:prstGeom prst="rect">
            <a:avLst/>
          </a:prstGeom>
          <a:noFill/>
        </p:spPr>
        <p:txBody>
          <a:bodyPr wrap="square" rtlCol="0">
            <a:spAutoFit/>
          </a:bodyPr>
          <a:lstStyle/>
          <a:p>
            <a:pPr algn="ctr"/>
            <a:r>
              <a:rPr lang="en-US" b="1" dirty="0"/>
              <a:t>20-Year Trend in Fire-Attributable Surface PM₂.₅</a:t>
            </a:r>
            <a:endParaRPr lang="en-US"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68EB26E-257C-FBF5-B80A-DCF9AFBD9088}"/>
              </a:ext>
              <a:ext uri="{C183D7F6-B498-43B3-948B-1728B52AA6E4}">
                <adec:decorative xmlns:adec="http://schemas.microsoft.com/office/drawing/2017/decorative" val="1"/>
              </a:ext>
            </a:extLst>
          </p:cNvPr>
          <p:cNvSpPr txBox="1"/>
          <p:nvPr/>
        </p:nvSpPr>
        <p:spPr>
          <a:xfrm>
            <a:off x="523456" y="6065468"/>
            <a:ext cx="11128310" cy="369332"/>
          </a:xfrm>
          <a:prstGeom prst="rect">
            <a:avLst/>
          </a:prstGeom>
          <a:noFill/>
        </p:spPr>
        <p:txBody>
          <a:bodyPr wrap="square" rtlCol="0">
            <a:spAutoFit/>
          </a:bodyPr>
          <a:lstStyle/>
          <a:p>
            <a:r>
              <a:rPr lang="en-US" i="1" dirty="0"/>
              <a:t>(Results from GMU 20-yr North America Chemical Reanalysis (WRF-CMAQ) simulation with EPA NEI emission)</a:t>
            </a:r>
          </a:p>
        </p:txBody>
      </p:sp>
      <p:sp>
        <p:nvSpPr>
          <p:cNvPr id="9" name="TextBox 8">
            <a:extLst>
              <a:ext uri="{FF2B5EF4-FFF2-40B4-BE49-F238E27FC236}">
                <a16:creationId xmlns:a16="http://schemas.microsoft.com/office/drawing/2014/main" id="{FA41FD5B-FF18-9BA5-B85B-0C3A8EC58BB0}"/>
              </a:ext>
            </a:extLst>
          </p:cNvPr>
          <p:cNvSpPr txBox="1"/>
          <p:nvPr/>
        </p:nvSpPr>
        <p:spPr>
          <a:xfrm>
            <a:off x="7627087" y="4536996"/>
            <a:ext cx="3400300" cy="338554"/>
          </a:xfrm>
          <a:prstGeom prst="rect">
            <a:avLst/>
          </a:prstGeom>
          <a:noFill/>
        </p:spPr>
        <p:txBody>
          <a:bodyPr wrap="square">
            <a:spAutoFit/>
          </a:bodyPr>
          <a:lstStyle/>
          <a:p>
            <a:r>
              <a:rPr lang="en-US" sz="1600" b="1" dirty="0"/>
              <a:t>Broader downwind PM₂.₅ increases</a:t>
            </a:r>
          </a:p>
        </p:txBody>
      </p:sp>
      <p:sp>
        <p:nvSpPr>
          <p:cNvPr id="14" name="Right Arrow 13">
            <a:extLst>
              <a:ext uri="{FF2B5EF4-FFF2-40B4-BE49-F238E27FC236}">
                <a16:creationId xmlns:a16="http://schemas.microsoft.com/office/drawing/2014/main" id="{418D42D0-75E9-6A66-8355-076B26151711}"/>
              </a:ext>
            </a:extLst>
          </p:cNvPr>
          <p:cNvSpPr/>
          <p:nvPr/>
        </p:nvSpPr>
        <p:spPr>
          <a:xfrm>
            <a:off x="7474688" y="3429000"/>
            <a:ext cx="1052624" cy="166059"/>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B9BA7E73-618A-E945-D34E-4C1C31FBCA15}"/>
              </a:ext>
            </a:extLst>
          </p:cNvPr>
          <p:cNvSpPr/>
          <p:nvPr/>
        </p:nvSpPr>
        <p:spPr>
          <a:xfrm>
            <a:off x="7627087" y="3902146"/>
            <a:ext cx="1952847" cy="183898"/>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9DE44436-E484-A7B2-7420-20F3457C46FA}"/>
              </a:ext>
            </a:extLst>
          </p:cNvPr>
          <p:cNvSpPr/>
          <p:nvPr/>
        </p:nvSpPr>
        <p:spPr>
          <a:xfrm>
            <a:off x="7627088" y="4336251"/>
            <a:ext cx="2814084" cy="183898"/>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8190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AFA99-08F9-BC04-2414-15A8BB7D1C3D}"/>
              </a:ext>
            </a:extLst>
          </p:cNvPr>
          <p:cNvSpPr>
            <a:spLocks noGrp="1"/>
          </p:cNvSpPr>
          <p:nvPr>
            <p:ph type="title"/>
          </p:nvPr>
        </p:nvSpPr>
        <p:spPr/>
        <p:txBody>
          <a:bodyPr/>
          <a:lstStyle/>
          <a:p>
            <a:r>
              <a:rPr lang="en-US" dirty="0"/>
              <a:t>How Do We Forecast Wildfire Smoke?</a:t>
            </a:r>
          </a:p>
        </p:txBody>
      </p:sp>
      <p:sp>
        <p:nvSpPr>
          <p:cNvPr id="4" name="Date Placeholder 3">
            <a:extLst>
              <a:ext uri="{FF2B5EF4-FFF2-40B4-BE49-F238E27FC236}">
                <a16:creationId xmlns:a16="http://schemas.microsoft.com/office/drawing/2014/main" id="{E3BC28A1-981C-71F8-B211-3A4E2A8183D0}"/>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E8832F32-D20C-2AD3-7A78-362573B6CB26}"/>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9316C8BE-CB99-A477-B2BA-F1FF504E7ED1}"/>
              </a:ext>
            </a:extLst>
          </p:cNvPr>
          <p:cNvSpPr>
            <a:spLocks noGrp="1"/>
          </p:cNvSpPr>
          <p:nvPr>
            <p:ph type="sldNum" sz="quarter" idx="12"/>
          </p:nvPr>
        </p:nvSpPr>
        <p:spPr/>
        <p:txBody>
          <a:bodyPr/>
          <a:lstStyle/>
          <a:p>
            <a:fld id="{55526DC5-F90C-424C-8E7B-0B7A71407C50}" type="slidenum">
              <a:rPr lang="en-US" smtClean="0"/>
              <a:t>4</a:t>
            </a:fld>
            <a:endParaRPr lang="en-US"/>
          </a:p>
        </p:txBody>
      </p:sp>
      <p:grpSp>
        <p:nvGrpSpPr>
          <p:cNvPr id="7" name="Group 6">
            <a:extLst>
              <a:ext uri="{FF2B5EF4-FFF2-40B4-BE49-F238E27FC236}">
                <a16:creationId xmlns:a16="http://schemas.microsoft.com/office/drawing/2014/main" id="{82AA06F1-10A2-5246-D5B5-E20BF4E72EF4}"/>
              </a:ext>
            </a:extLst>
          </p:cNvPr>
          <p:cNvGrpSpPr/>
          <p:nvPr/>
        </p:nvGrpSpPr>
        <p:grpSpPr>
          <a:xfrm>
            <a:off x="523433" y="1864431"/>
            <a:ext cx="2341525" cy="2652878"/>
            <a:chOff x="176960" y="1521400"/>
            <a:chExt cx="2842479" cy="3220445"/>
          </a:xfrm>
        </p:grpSpPr>
        <p:pic>
          <p:nvPicPr>
            <p:cNvPr id="8" name="Picture 7" descr="A map of a country with smoke&#10;&#10;Description automatically generated">
              <a:extLst>
                <a:ext uri="{FF2B5EF4-FFF2-40B4-BE49-F238E27FC236}">
                  <a16:creationId xmlns:a16="http://schemas.microsoft.com/office/drawing/2014/main" id="{110B2259-28AD-B3E6-1A34-CAAF92F1D499}"/>
                </a:ext>
              </a:extLst>
            </p:cNvPr>
            <p:cNvPicPr>
              <a:picLocks noChangeAspect="1"/>
            </p:cNvPicPr>
            <p:nvPr/>
          </p:nvPicPr>
          <p:blipFill rotWithShape="1">
            <a:blip r:embed="rId3"/>
            <a:srcRect b="27535"/>
            <a:stretch/>
          </p:blipFill>
          <p:spPr>
            <a:xfrm>
              <a:off x="176961" y="1904323"/>
              <a:ext cx="2842477" cy="2837522"/>
            </a:xfrm>
            <a:prstGeom prst="rect">
              <a:avLst/>
            </a:prstGeom>
          </p:spPr>
        </p:pic>
        <p:pic>
          <p:nvPicPr>
            <p:cNvPr id="9" name="Picture 8" descr="A number with orange and white text&#10;&#10;Description automatically generated">
              <a:extLst>
                <a:ext uri="{FF2B5EF4-FFF2-40B4-BE49-F238E27FC236}">
                  <a16:creationId xmlns:a16="http://schemas.microsoft.com/office/drawing/2014/main" id="{4AB48269-2A70-9D27-BED5-5E4658B1CF90}"/>
                </a:ext>
              </a:extLst>
            </p:cNvPr>
            <p:cNvPicPr>
              <a:picLocks noChangeAspect="1"/>
            </p:cNvPicPr>
            <p:nvPr/>
          </p:nvPicPr>
          <p:blipFill>
            <a:blip r:embed="rId4"/>
            <a:stretch>
              <a:fillRect/>
            </a:stretch>
          </p:blipFill>
          <p:spPr>
            <a:xfrm>
              <a:off x="176962" y="3997514"/>
              <a:ext cx="2842477" cy="536050"/>
            </a:xfrm>
            <a:prstGeom prst="rect">
              <a:avLst/>
            </a:prstGeom>
          </p:spPr>
        </p:pic>
        <p:sp>
          <p:nvSpPr>
            <p:cNvPr id="10" name="TextBox 9">
              <a:extLst>
                <a:ext uri="{FF2B5EF4-FFF2-40B4-BE49-F238E27FC236}">
                  <a16:creationId xmlns:a16="http://schemas.microsoft.com/office/drawing/2014/main" id="{527F1A49-4FFE-DFC8-F533-530DA7D7685A}"/>
                </a:ext>
              </a:extLst>
            </p:cNvPr>
            <p:cNvSpPr txBox="1"/>
            <p:nvPr/>
          </p:nvSpPr>
          <p:spPr>
            <a:xfrm>
              <a:off x="176961" y="1521400"/>
              <a:ext cx="2842476" cy="447184"/>
            </a:xfrm>
            <a:prstGeom prst="rect">
              <a:avLst/>
            </a:prstGeom>
            <a:noFill/>
          </p:spPr>
          <p:txBody>
            <a:bodyPr wrap="square">
              <a:spAutoFit/>
            </a:bodyPr>
            <a:lstStyle/>
            <a:p>
              <a:pPr algn="ctr"/>
              <a:r>
                <a:rPr lang="en-US" sz="1600" b="1" u="none" strike="noStrike" dirty="0">
                  <a:effectLst/>
                  <a:latin typeface="Times New Roman" panose="02020603050405020304" pitchFamily="18" charset="0"/>
                  <a:cs typeface="Times New Roman" panose="02020603050405020304" pitchFamily="18" charset="0"/>
                </a:rPr>
                <a:t>Fire Radiative Power</a:t>
              </a:r>
              <a:endParaRPr lang="en-US" sz="16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50FCE96-FA02-54C0-7590-0FCF4CC8AE8D}"/>
                </a:ext>
              </a:extLst>
            </p:cNvPr>
            <p:cNvSpPr txBox="1"/>
            <p:nvPr/>
          </p:nvSpPr>
          <p:spPr>
            <a:xfrm>
              <a:off x="176960" y="1941758"/>
              <a:ext cx="1896036" cy="406532"/>
            </a:xfrm>
            <a:prstGeom prst="rect">
              <a:avLst/>
            </a:prstGeom>
            <a:noFill/>
          </p:spPr>
          <p:txBody>
            <a:bodyPr wrap="square" rtlCol="0">
              <a:spAutoFit/>
            </a:bodyPr>
            <a:lstStyle/>
            <a:p>
              <a:r>
                <a:rPr lang="en-US" sz="1400" b="1" dirty="0">
                  <a:solidFill>
                    <a:schemeClr val="bg1"/>
                  </a:solidFill>
                </a:rPr>
                <a:t>Camp Fire 2018</a:t>
              </a:r>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2B651EB-E3E1-B8AE-857F-DCBFC27108E0}"/>
                  </a:ext>
                </a:extLst>
              </p:cNvPr>
              <p:cNvSpPr txBox="1"/>
              <p:nvPr/>
            </p:nvSpPr>
            <p:spPr>
              <a:xfrm>
                <a:off x="2348373" y="1245981"/>
                <a:ext cx="1580240" cy="56509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𝑬</m:t>
                      </m:r>
                      <m:r>
                        <a:rPr lang="en-US" sz="1400" b="1" i="1" smtClean="0">
                          <a:latin typeface="Cambria Math" panose="02040503050406030204" pitchFamily="18" charset="0"/>
                        </a:rPr>
                        <m:t>=</m:t>
                      </m:r>
                      <m:nary>
                        <m:naryPr>
                          <m:limLoc m:val="undOvr"/>
                          <m:subHide m:val="on"/>
                          <m:supHide m:val="on"/>
                          <m:ctrlPr>
                            <a:rPr lang="en-US" sz="1400" b="1" i="1" smtClean="0">
                              <a:latin typeface="Cambria Math" panose="02040503050406030204" pitchFamily="18" charset="0"/>
                            </a:rPr>
                          </m:ctrlPr>
                        </m:naryPr>
                        <m:sub/>
                        <m:sup/>
                        <m:e>
                          <m:r>
                            <a:rPr lang="en-US" sz="1400" b="1" i="1" smtClean="0">
                              <a:latin typeface="Cambria Math" panose="02040503050406030204" pitchFamily="18" charset="0"/>
                            </a:rPr>
                            <m:t>𝑭𝑹𝑷</m:t>
                          </m:r>
                        </m:e>
                      </m:nary>
                      <m:r>
                        <a:rPr lang="en-US" sz="1400" b="1" i="1" smtClean="0">
                          <a:latin typeface="Cambria Math" panose="02040503050406030204" pitchFamily="18" charset="0"/>
                          <a:ea typeface="Cambria Math" panose="02040503050406030204" pitchFamily="18" charset="0"/>
                        </a:rPr>
                        <m:t>×</m:t>
                      </m:r>
                      <m:r>
                        <a:rPr lang="en-US" sz="1400" b="1" i="1" smtClean="0">
                          <a:latin typeface="Cambria Math" panose="02040503050406030204" pitchFamily="18" charset="0"/>
                          <a:ea typeface="Cambria Math" panose="02040503050406030204" pitchFamily="18" charset="0"/>
                        </a:rPr>
                        <m:t>𝜷</m:t>
                      </m:r>
                      <m:r>
                        <a:rPr lang="en-US" sz="1400" b="1" i="1" smtClean="0">
                          <a:latin typeface="Cambria Math" panose="02040503050406030204" pitchFamily="18" charset="0"/>
                          <a:ea typeface="Cambria Math" panose="02040503050406030204" pitchFamily="18" charset="0"/>
                        </a:rPr>
                        <m:t>×</m:t>
                      </m:r>
                      <m:r>
                        <a:rPr lang="en-US" sz="1400" b="1" i="1" smtClean="0">
                          <a:latin typeface="Cambria Math" panose="02040503050406030204" pitchFamily="18" charset="0"/>
                          <a:ea typeface="Cambria Math" panose="02040503050406030204" pitchFamily="18" charset="0"/>
                        </a:rPr>
                        <m:t>𝑭</m:t>
                      </m:r>
                    </m:oMath>
                  </m:oMathPara>
                </a14:m>
                <a:endParaRPr lang="en-US" sz="1400" b="1" dirty="0"/>
              </a:p>
            </p:txBody>
          </p:sp>
        </mc:Choice>
        <mc:Fallback xmlns="">
          <p:sp>
            <p:nvSpPr>
              <p:cNvPr id="12" name="TextBox 11">
                <a:extLst>
                  <a:ext uri="{FF2B5EF4-FFF2-40B4-BE49-F238E27FC236}">
                    <a16:creationId xmlns:a16="http://schemas.microsoft.com/office/drawing/2014/main" id="{92B651EB-E3E1-B8AE-857F-DCBFC27108E0}"/>
                  </a:ext>
                </a:extLst>
              </p:cNvPr>
              <p:cNvSpPr txBox="1">
                <a:spLocks noRot="1" noChangeAspect="1" noMove="1" noResize="1" noEditPoints="1" noAdjustHandles="1" noChangeArrowheads="1" noChangeShapeType="1" noTextEdit="1"/>
              </p:cNvSpPr>
              <p:nvPr/>
            </p:nvSpPr>
            <p:spPr>
              <a:xfrm>
                <a:off x="2348373" y="1245981"/>
                <a:ext cx="1580240" cy="565091"/>
              </a:xfrm>
              <a:prstGeom prst="rect">
                <a:avLst/>
              </a:prstGeom>
              <a:blipFill>
                <a:blip r:embed="rId5"/>
                <a:stretch>
                  <a:fillRect/>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7FF59183-C9E3-1B61-93D1-1F357E915449}"/>
              </a:ext>
            </a:extLst>
          </p:cNvPr>
          <p:cNvPicPr>
            <a:picLocks noChangeAspect="1"/>
          </p:cNvPicPr>
          <p:nvPr/>
        </p:nvPicPr>
        <p:blipFill rotWithShape="1">
          <a:blip r:embed="rId6"/>
          <a:srcRect l="10373" t="4029" r="72048" b="61445"/>
          <a:stretch>
            <a:fillRect/>
          </a:stretch>
        </p:blipFill>
        <p:spPr>
          <a:xfrm>
            <a:off x="3362429" y="2147223"/>
            <a:ext cx="2367119" cy="2614988"/>
          </a:xfrm>
          <a:prstGeom prst="rect">
            <a:avLst/>
          </a:prstGeom>
        </p:spPr>
      </p:pic>
      <p:sp>
        <p:nvSpPr>
          <p:cNvPr id="24" name="TextBox 23">
            <a:extLst>
              <a:ext uri="{FF2B5EF4-FFF2-40B4-BE49-F238E27FC236}">
                <a16:creationId xmlns:a16="http://schemas.microsoft.com/office/drawing/2014/main" id="{5C33A3D8-D0FF-3F76-FDEF-4ABE2781C4CE}"/>
              </a:ext>
            </a:extLst>
          </p:cNvPr>
          <p:cNvSpPr txBox="1"/>
          <p:nvPr/>
        </p:nvSpPr>
        <p:spPr>
          <a:xfrm>
            <a:off x="3808924" y="1853876"/>
            <a:ext cx="1505987"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Emission</a:t>
            </a:r>
          </a:p>
        </p:txBody>
      </p:sp>
      <p:cxnSp>
        <p:nvCxnSpPr>
          <p:cNvPr id="26" name="Connector: Elbow 25">
            <a:extLst>
              <a:ext uri="{FF2B5EF4-FFF2-40B4-BE49-F238E27FC236}">
                <a16:creationId xmlns:a16="http://schemas.microsoft.com/office/drawing/2014/main" id="{A05786B8-3599-A8AF-2699-BAFE63E1926B}"/>
              </a:ext>
            </a:extLst>
          </p:cNvPr>
          <p:cNvCxnSpPr>
            <a:stCxn id="10" idx="0"/>
            <a:endCxn id="24" idx="0"/>
          </p:cNvCxnSpPr>
          <p:nvPr/>
        </p:nvCxnSpPr>
        <p:spPr>
          <a:xfrm rot="5400000" flipH="1" flipV="1">
            <a:off x="3122780" y="425293"/>
            <a:ext cx="10555" cy="2867722"/>
          </a:xfrm>
          <a:prstGeom prst="bentConnector3">
            <a:avLst>
              <a:gd name="adj1" fmla="val 2265798"/>
            </a:avLst>
          </a:prstGeom>
          <a:ln w="28575">
            <a:tailEnd type="triangle"/>
          </a:ln>
        </p:spPr>
        <p:style>
          <a:lnRef idx="1">
            <a:schemeClr val="accent6"/>
          </a:lnRef>
          <a:fillRef idx="0">
            <a:schemeClr val="accent6"/>
          </a:fillRef>
          <a:effectRef idx="0">
            <a:schemeClr val="accent6"/>
          </a:effectRef>
          <a:fontRef idx="minor">
            <a:schemeClr val="tx1"/>
          </a:fontRef>
        </p:style>
      </p:cxnSp>
      <p:pic>
        <p:nvPicPr>
          <p:cNvPr id="29" name="Picture 28">
            <a:extLst>
              <a:ext uri="{FF2B5EF4-FFF2-40B4-BE49-F238E27FC236}">
                <a16:creationId xmlns:a16="http://schemas.microsoft.com/office/drawing/2014/main" id="{6AB43EB2-66A5-E3C4-E2BC-D2E6ED3515C0}"/>
              </a:ext>
            </a:extLst>
          </p:cNvPr>
          <p:cNvPicPr>
            <a:picLocks noChangeAspect="1"/>
          </p:cNvPicPr>
          <p:nvPr/>
        </p:nvPicPr>
        <p:blipFill rotWithShape="1">
          <a:blip r:embed="rId6"/>
          <a:srcRect l="28062" t="4139" r="54358" b="61446"/>
          <a:stretch>
            <a:fillRect/>
          </a:stretch>
        </p:blipFill>
        <p:spPr>
          <a:xfrm>
            <a:off x="3646564" y="4700411"/>
            <a:ext cx="1798847" cy="1980799"/>
          </a:xfrm>
          <a:prstGeom prst="rect">
            <a:avLst/>
          </a:prstGeom>
        </p:spPr>
      </p:pic>
      <p:pic>
        <p:nvPicPr>
          <p:cNvPr id="32" name="Picture 31">
            <a:extLst>
              <a:ext uri="{FF2B5EF4-FFF2-40B4-BE49-F238E27FC236}">
                <a16:creationId xmlns:a16="http://schemas.microsoft.com/office/drawing/2014/main" id="{43C7C34F-AE55-6F92-1665-EC62EDE49DAB}"/>
              </a:ext>
            </a:extLst>
          </p:cNvPr>
          <p:cNvPicPr>
            <a:picLocks noChangeAspect="1"/>
          </p:cNvPicPr>
          <p:nvPr/>
        </p:nvPicPr>
        <p:blipFill rotWithShape="1">
          <a:blip r:embed="rId7">
            <a:extLst>
              <a:ext uri="{28A0092B-C50C-407E-A947-70E740481C1C}">
                <a14:useLocalDpi xmlns:a14="http://schemas.microsoft.com/office/drawing/2010/main" val="0"/>
              </a:ext>
            </a:extLst>
          </a:blip>
          <a:srcRect l="22878" t="48224" r="62833" b="40391"/>
          <a:stretch>
            <a:fillRect/>
          </a:stretch>
        </p:blipFill>
        <p:spPr>
          <a:xfrm>
            <a:off x="9013919" y="2192430"/>
            <a:ext cx="2339881" cy="2412605"/>
          </a:xfrm>
          <a:prstGeom prst="rect">
            <a:avLst/>
          </a:prstGeom>
        </p:spPr>
      </p:pic>
      <p:pic>
        <p:nvPicPr>
          <p:cNvPr id="34" name="Picture 33">
            <a:extLst>
              <a:ext uri="{FF2B5EF4-FFF2-40B4-BE49-F238E27FC236}">
                <a16:creationId xmlns:a16="http://schemas.microsoft.com/office/drawing/2014/main" id="{90912C27-A367-91AC-953E-204C09A28C33}"/>
              </a:ext>
            </a:extLst>
          </p:cNvPr>
          <p:cNvPicPr>
            <a:picLocks noChangeAspect="1"/>
          </p:cNvPicPr>
          <p:nvPr/>
        </p:nvPicPr>
        <p:blipFill rotWithShape="1">
          <a:blip r:embed="rId7">
            <a:extLst>
              <a:ext uri="{28A0092B-C50C-407E-A947-70E740481C1C}">
                <a14:useLocalDpi xmlns:a14="http://schemas.microsoft.com/office/drawing/2010/main" val="0"/>
              </a:ext>
            </a:extLst>
          </a:blip>
          <a:srcRect l="52735" t="59510" r="32976" b="29105"/>
          <a:stretch>
            <a:fillRect/>
          </a:stretch>
        </p:blipFill>
        <p:spPr>
          <a:xfrm>
            <a:off x="9223314" y="4591387"/>
            <a:ext cx="1921090" cy="1980799"/>
          </a:xfrm>
          <a:prstGeom prst="rect">
            <a:avLst/>
          </a:prstGeom>
        </p:spPr>
      </p:pic>
      <p:pic>
        <p:nvPicPr>
          <p:cNvPr id="3" name="Graphic 2" descr="plume_rise_high_low.svg">
            <a:extLst>
              <a:ext uri="{FF2B5EF4-FFF2-40B4-BE49-F238E27FC236}">
                <a16:creationId xmlns:a16="http://schemas.microsoft.com/office/drawing/2014/main" id="{11EEC1C3-C7C8-25D0-0428-9A9042F59488}"/>
              </a:ext>
            </a:extLst>
          </p:cNvPr>
          <p:cNvPicPr>
            <a:picLocks noChangeAspect="1"/>
          </p:cNvPicPr>
          <p:nvPr/>
        </p:nvPicPr>
        <p:blipFill>
          <a:blip>
            <a:extLst>
              <a:ext uri="{96DAC541-7B7A-43D3-8B79-37D633B846F1}">
                <asvg:svgBlip xmlns:asvg="http://schemas.microsoft.com/office/drawing/2016/SVG/main" r:embed="rId8"/>
              </a:ext>
            </a:extLst>
          </a:blip>
          <a:srcRect r="50395"/>
          <a:stretch>
            <a:fillRect/>
          </a:stretch>
        </p:blipFill>
        <p:spPr>
          <a:xfrm>
            <a:off x="6328407" y="2202985"/>
            <a:ext cx="2296048" cy="2314324"/>
          </a:xfrm>
          <a:prstGeom prst="rect">
            <a:avLst/>
          </a:prstGeom>
        </p:spPr>
      </p:pic>
      <p:sp>
        <p:nvSpPr>
          <p:cNvPr id="14" name="TextBox 13">
            <a:extLst>
              <a:ext uri="{FF2B5EF4-FFF2-40B4-BE49-F238E27FC236}">
                <a16:creationId xmlns:a16="http://schemas.microsoft.com/office/drawing/2014/main" id="{B148CFE7-76E1-050D-08CC-4C0AD44ACB43}"/>
              </a:ext>
            </a:extLst>
          </p:cNvPr>
          <p:cNvSpPr txBox="1"/>
          <p:nvPr/>
        </p:nvSpPr>
        <p:spPr>
          <a:xfrm>
            <a:off x="6717087" y="1853876"/>
            <a:ext cx="1505987" cy="338554"/>
          </a:xfrm>
          <a:prstGeom prst="rect">
            <a:avLst/>
          </a:prstGeom>
          <a:noFill/>
        </p:spPr>
        <p:txBody>
          <a:bodyPr wrap="square" rtlCol="0">
            <a:spAutoFit/>
          </a:bodyPr>
          <a:lstStyle/>
          <a:p>
            <a:pPr algn="ctr"/>
            <a:r>
              <a:rPr lang="en-US" altLang="zh-CN" sz="1600" b="1" dirty="0">
                <a:latin typeface="Times New Roman" panose="02020603050405020304" pitchFamily="18" charset="0"/>
                <a:cs typeface="Times New Roman" panose="02020603050405020304" pitchFamily="18" charset="0"/>
              </a:rPr>
              <a:t>Plume Rise</a:t>
            </a:r>
            <a:endParaRPr lang="en-US" sz="1600" b="1" dirty="0">
              <a:latin typeface="Times New Roman" panose="02020603050405020304" pitchFamily="18" charset="0"/>
              <a:cs typeface="Times New Roman" panose="02020603050405020304" pitchFamily="18" charset="0"/>
            </a:endParaRPr>
          </a:p>
        </p:txBody>
      </p:sp>
      <p:cxnSp>
        <p:nvCxnSpPr>
          <p:cNvPr id="15" name="Connector: Elbow 14">
            <a:extLst>
              <a:ext uri="{FF2B5EF4-FFF2-40B4-BE49-F238E27FC236}">
                <a16:creationId xmlns:a16="http://schemas.microsoft.com/office/drawing/2014/main" id="{BFB40CE3-9081-ADEE-CB3F-AEE6D1B6E58F}"/>
              </a:ext>
            </a:extLst>
          </p:cNvPr>
          <p:cNvCxnSpPr>
            <a:cxnSpLocks/>
            <a:stCxn id="24" idx="0"/>
            <a:endCxn id="14" idx="0"/>
          </p:cNvCxnSpPr>
          <p:nvPr/>
        </p:nvCxnSpPr>
        <p:spPr>
          <a:xfrm rot="5400000" flipH="1" flipV="1">
            <a:off x="6015999" y="399795"/>
            <a:ext cx="12700" cy="2908163"/>
          </a:xfrm>
          <a:prstGeom prst="bentConnector3">
            <a:avLst>
              <a:gd name="adj1" fmla="val 1800000"/>
            </a:avLst>
          </a:prstGeom>
          <a:ln w="28575">
            <a:tailEnd type="triangle"/>
          </a:ln>
        </p:spPr>
        <p:style>
          <a:lnRef idx="1">
            <a:schemeClr val="accent6"/>
          </a:lnRef>
          <a:fillRef idx="0">
            <a:schemeClr val="accent6"/>
          </a:fillRef>
          <a:effectRef idx="0">
            <a:schemeClr val="accent6"/>
          </a:effectRef>
          <a:fontRef idx="minor">
            <a:schemeClr val="tx1"/>
          </a:fontRef>
        </p:style>
      </p:cxnSp>
      <p:sp>
        <p:nvSpPr>
          <p:cNvPr id="18" name="TextBox 17">
            <a:extLst>
              <a:ext uri="{FF2B5EF4-FFF2-40B4-BE49-F238E27FC236}">
                <a16:creationId xmlns:a16="http://schemas.microsoft.com/office/drawing/2014/main" id="{CF62CFC7-12AC-39E5-93F2-6CCB179EF12C}"/>
              </a:ext>
            </a:extLst>
          </p:cNvPr>
          <p:cNvSpPr txBox="1"/>
          <p:nvPr/>
        </p:nvSpPr>
        <p:spPr>
          <a:xfrm>
            <a:off x="4809969" y="1328026"/>
            <a:ext cx="5033658"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Weather Forecast Model + Chemical Transport Model</a:t>
            </a:r>
          </a:p>
        </p:txBody>
      </p:sp>
      <p:cxnSp>
        <p:nvCxnSpPr>
          <p:cNvPr id="22" name="Connector: Elbow 21">
            <a:extLst>
              <a:ext uri="{FF2B5EF4-FFF2-40B4-BE49-F238E27FC236}">
                <a16:creationId xmlns:a16="http://schemas.microsoft.com/office/drawing/2014/main" id="{E595944B-8974-4BC4-6CF3-B76DCAF0C79B}"/>
              </a:ext>
            </a:extLst>
          </p:cNvPr>
          <p:cNvCxnSpPr>
            <a:cxnSpLocks/>
            <a:stCxn id="14" idx="0"/>
            <a:endCxn id="27" idx="0"/>
          </p:cNvCxnSpPr>
          <p:nvPr/>
        </p:nvCxnSpPr>
        <p:spPr>
          <a:xfrm rot="16200000" flipH="1">
            <a:off x="8791692" y="532265"/>
            <a:ext cx="1346" cy="2644569"/>
          </a:xfrm>
          <a:prstGeom prst="bentConnector3">
            <a:avLst>
              <a:gd name="adj1" fmla="val -16983655"/>
            </a:avLst>
          </a:prstGeom>
          <a:ln w="28575">
            <a:tailEnd type="triangle"/>
          </a:ln>
        </p:spPr>
        <p:style>
          <a:lnRef idx="1">
            <a:schemeClr val="accent6"/>
          </a:lnRef>
          <a:fillRef idx="0">
            <a:schemeClr val="accent6"/>
          </a:fillRef>
          <a:effectRef idx="0">
            <a:schemeClr val="accent6"/>
          </a:effectRef>
          <a:fontRef idx="minor">
            <a:schemeClr val="tx1"/>
          </a:fontRef>
        </p:style>
      </p:cxnSp>
      <p:sp>
        <p:nvSpPr>
          <p:cNvPr id="27" name="TextBox 26">
            <a:extLst>
              <a:ext uri="{FF2B5EF4-FFF2-40B4-BE49-F238E27FC236}">
                <a16:creationId xmlns:a16="http://schemas.microsoft.com/office/drawing/2014/main" id="{01AB89E5-EA1B-DD3E-9817-7C8D7CD30263}"/>
              </a:ext>
            </a:extLst>
          </p:cNvPr>
          <p:cNvSpPr txBox="1"/>
          <p:nvPr/>
        </p:nvSpPr>
        <p:spPr>
          <a:xfrm>
            <a:off x="9361656" y="1855222"/>
            <a:ext cx="1505987"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Concentration</a:t>
            </a:r>
          </a:p>
        </p:txBody>
      </p:sp>
      <p:pic>
        <p:nvPicPr>
          <p:cNvPr id="52" name="Graphic 51" descr="plume_rise_high_low.svg">
            <a:extLst>
              <a:ext uri="{FF2B5EF4-FFF2-40B4-BE49-F238E27FC236}">
                <a16:creationId xmlns:a16="http://schemas.microsoft.com/office/drawing/2014/main" id="{5FC78889-6032-0CD5-33BB-534D2FD3DBCE}"/>
              </a:ext>
            </a:extLst>
          </p:cNvPr>
          <p:cNvPicPr>
            <a:picLocks noChangeAspect="1"/>
          </p:cNvPicPr>
          <p:nvPr/>
        </p:nvPicPr>
        <p:blipFill>
          <a:blip>
            <a:extLst>
              <a:ext uri="{96DAC541-7B7A-43D3-8B79-37D633B846F1}">
                <asvg:svgBlip xmlns:asvg="http://schemas.microsoft.com/office/drawing/2016/SVG/main" r:embed="rId8"/>
              </a:ext>
            </a:extLst>
          </a:blip>
          <a:srcRect l="50396" t="880" r="-1" b="-880"/>
          <a:stretch>
            <a:fillRect/>
          </a:stretch>
        </p:blipFill>
        <p:spPr>
          <a:xfrm>
            <a:off x="6609142" y="4748563"/>
            <a:ext cx="1809222" cy="1823623"/>
          </a:xfrm>
          <a:prstGeom prst="rect">
            <a:avLst/>
          </a:prstGeom>
        </p:spPr>
      </p:pic>
      <p:sp>
        <p:nvSpPr>
          <p:cNvPr id="16" name="TextBox 15">
            <a:extLst>
              <a:ext uri="{FF2B5EF4-FFF2-40B4-BE49-F238E27FC236}">
                <a16:creationId xmlns:a16="http://schemas.microsoft.com/office/drawing/2014/main" id="{E8ECE07F-5209-AAE7-D877-5ACF3DED45CF}"/>
              </a:ext>
            </a:extLst>
          </p:cNvPr>
          <p:cNvSpPr txBox="1"/>
          <p:nvPr/>
        </p:nvSpPr>
        <p:spPr>
          <a:xfrm>
            <a:off x="95415" y="4616532"/>
            <a:ext cx="3608533" cy="369332"/>
          </a:xfrm>
          <a:prstGeom prst="rect">
            <a:avLst/>
          </a:prstGeom>
          <a:noFill/>
        </p:spPr>
        <p:txBody>
          <a:bodyPr wrap="square" rtlCol="0">
            <a:spAutoFit/>
          </a:bodyPr>
          <a:lstStyle/>
          <a:p>
            <a:r>
              <a:rPr lang="en-US" b="1" dirty="0"/>
              <a:t>Uncertainty enters at every step</a:t>
            </a:r>
          </a:p>
        </p:txBody>
      </p:sp>
      <p:sp>
        <p:nvSpPr>
          <p:cNvPr id="20" name="TextBox 19">
            <a:extLst>
              <a:ext uri="{FF2B5EF4-FFF2-40B4-BE49-F238E27FC236}">
                <a16:creationId xmlns:a16="http://schemas.microsoft.com/office/drawing/2014/main" id="{274FDF62-10AD-5C09-BBB8-74A7EDA51A5D}"/>
              </a:ext>
            </a:extLst>
          </p:cNvPr>
          <p:cNvSpPr txBox="1"/>
          <p:nvPr/>
        </p:nvSpPr>
        <p:spPr>
          <a:xfrm>
            <a:off x="7798432" y="1574622"/>
            <a:ext cx="2521527" cy="307777"/>
          </a:xfrm>
          <a:prstGeom prst="rect">
            <a:avLst/>
          </a:prstGeom>
          <a:noFill/>
        </p:spPr>
        <p:txBody>
          <a:bodyPr wrap="square">
            <a:spAutoFit/>
          </a:bodyPr>
          <a:lstStyle/>
          <a:p>
            <a:r>
              <a:rPr lang="en-US" sz="1400" b="1" dirty="0">
                <a:solidFill>
                  <a:schemeClr val="tx1">
                    <a:lumMod val="50000"/>
                    <a:lumOff val="50000"/>
                  </a:schemeClr>
                </a:solidFill>
                <a:latin typeface="Times New Roman" panose="02020603050405020304" pitchFamily="18" charset="0"/>
                <a:cs typeface="Times New Roman" panose="02020603050405020304" pitchFamily="18" charset="0"/>
              </a:rPr>
              <a:t>Transport &amp; Chemistry</a:t>
            </a:r>
          </a:p>
        </p:txBody>
      </p:sp>
      <p:pic>
        <p:nvPicPr>
          <p:cNvPr id="21" name="Picture 20" descr="A graph of different colored lines&#10;&#10;Description automatically generated">
            <a:extLst>
              <a:ext uri="{FF2B5EF4-FFF2-40B4-BE49-F238E27FC236}">
                <a16:creationId xmlns:a16="http://schemas.microsoft.com/office/drawing/2014/main" id="{38E45D18-6A42-BB54-D56E-2A8C38618639}"/>
              </a:ext>
            </a:extLst>
          </p:cNvPr>
          <p:cNvPicPr>
            <a:picLocks noChangeAspect="1"/>
          </p:cNvPicPr>
          <p:nvPr/>
        </p:nvPicPr>
        <p:blipFill>
          <a:blip r:embed="rId9"/>
          <a:stretch>
            <a:fillRect/>
          </a:stretch>
        </p:blipFill>
        <p:spPr>
          <a:xfrm>
            <a:off x="205846" y="5077647"/>
            <a:ext cx="3440718" cy="1510869"/>
          </a:xfrm>
          <a:prstGeom prst="rect">
            <a:avLst/>
          </a:prstGeom>
        </p:spPr>
      </p:pic>
    </p:spTree>
    <p:extLst>
      <p:ext uri="{BB962C8B-B14F-4D97-AF65-F5344CB8AC3E}">
        <p14:creationId xmlns:p14="http://schemas.microsoft.com/office/powerpoint/2010/main" val="77486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linds(horizont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linds(horizont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linds(horizontal)">
                                      <p:cBhvr>
                                        <p:cTn id="43" dur="500"/>
                                        <p:tgtEl>
                                          <p:spTgt spid="21"/>
                                        </p:tgtEl>
                                      </p:cBhvr>
                                    </p:animEffect>
                                  </p:childTnLst>
                                </p:cTn>
                              </p:par>
                              <p:par>
                                <p:cTn id="44" presetID="1" presetClass="entr" presetSubtype="0"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5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p:bldP spid="14" grpId="0"/>
      <p:bldP spid="18" grpId="0"/>
      <p:bldP spid="27" grpId="0"/>
      <p:bldP spid="16"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199AC-0634-2C2B-7AE6-8066DCDF26BD}"/>
              </a:ext>
              <a:ext uri="{C183D7F6-B498-43B3-948B-1728B52AA6E4}">
                <adec:decorative xmlns:adec="http://schemas.microsoft.com/office/drawing/2017/decorative" val="1"/>
              </a:ext>
            </a:extLst>
          </p:cNvPr>
          <p:cNvSpPr>
            <a:spLocks noGrp="1"/>
          </p:cNvSpPr>
          <p:nvPr>
            <p:ph type="title"/>
          </p:nvPr>
        </p:nvSpPr>
        <p:spPr>
          <a:xfrm>
            <a:off x="838199" y="365125"/>
            <a:ext cx="10863469" cy="1325563"/>
          </a:xfrm>
        </p:spPr>
        <p:txBody>
          <a:bodyPr>
            <a:normAutofit/>
          </a:bodyPr>
          <a:lstStyle/>
          <a:p>
            <a:r>
              <a:rPr lang="en-US" dirty="0"/>
              <a:t>Wildfire Smoke Remain Difficult to Forecast</a:t>
            </a:r>
          </a:p>
        </p:txBody>
      </p:sp>
      <p:sp>
        <p:nvSpPr>
          <p:cNvPr id="3" name="Content Placeholder 2">
            <a:extLst>
              <a:ext uri="{FF2B5EF4-FFF2-40B4-BE49-F238E27FC236}">
                <a16:creationId xmlns:a16="http://schemas.microsoft.com/office/drawing/2014/main" id="{92DEF22F-5B84-4147-ECAC-44ABA2BBEAB4}"/>
              </a:ext>
              <a:ext uri="{C183D7F6-B498-43B3-948B-1728B52AA6E4}">
                <adec:decorative xmlns:adec="http://schemas.microsoft.com/office/drawing/2017/decorative" val="1"/>
              </a:ext>
            </a:extLst>
          </p:cNvPr>
          <p:cNvSpPr>
            <a:spLocks noGrp="1"/>
          </p:cNvSpPr>
          <p:nvPr>
            <p:ph idx="1"/>
          </p:nvPr>
        </p:nvSpPr>
        <p:spPr>
          <a:xfrm>
            <a:off x="347869" y="1655045"/>
            <a:ext cx="11754483" cy="714168"/>
          </a:xfrm>
        </p:spPr>
        <p:txBody>
          <a:bodyPr>
            <a:normAutofit/>
          </a:bodyPr>
          <a:lstStyle/>
          <a:p>
            <a:pPr>
              <a:lnSpc>
                <a:spcPct val="80000"/>
              </a:lnSpc>
              <a:spcBef>
                <a:spcPts val="1200"/>
              </a:spcBef>
            </a:pPr>
            <a:r>
              <a:rPr lang="en-US" sz="2400" dirty="0"/>
              <a:t>Operational models perform well overall but diverge substantially during wildfire events.</a:t>
            </a:r>
          </a:p>
        </p:txBody>
      </p:sp>
      <p:sp>
        <p:nvSpPr>
          <p:cNvPr id="4" name="Date Placeholder 3">
            <a:extLst>
              <a:ext uri="{FF2B5EF4-FFF2-40B4-BE49-F238E27FC236}">
                <a16:creationId xmlns:a16="http://schemas.microsoft.com/office/drawing/2014/main" id="{53939DD8-56FF-4E8D-9C97-ABF23C5B7246}"/>
              </a:ext>
              <a:ext uri="{C183D7F6-B498-43B3-948B-1728B52AA6E4}">
                <adec:decorative xmlns:adec="http://schemas.microsoft.com/office/drawing/2017/decorative" val="1"/>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04BFD874-67A8-96B6-AF95-8A37C23CD48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1BEFE9C1-E920-2590-1854-85E60715430E}"/>
              </a:ext>
              <a:ext uri="{C183D7F6-B498-43B3-948B-1728B52AA6E4}">
                <adec:decorative xmlns:adec="http://schemas.microsoft.com/office/drawing/2017/decorative" val="1"/>
              </a:ext>
            </a:extLst>
          </p:cNvPr>
          <p:cNvSpPr>
            <a:spLocks noGrp="1"/>
          </p:cNvSpPr>
          <p:nvPr>
            <p:ph type="sldNum" sz="quarter" idx="12"/>
          </p:nvPr>
        </p:nvSpPr>
        <p:spPr/>
        <p:txBody>
          <a:bodyPr/>
          <a:lstStyle/>
          <a:p>
            <a:fld id="{55526DC5-F90C-424C-8E7B-0B7A71407C50}" type="slidenum">
              <a:rPr lang="en-US" smtClean="0"/>
              <a:t>5</a:t>
            </a:fld>
            <a:endParaRPr lang="en-US"/>
          </a:p>
        </p:txBody>
      </p:sp>
      <p:graphicFrame>
        <p:nvGraphicFramePr>
          <p:cNvPr id="11" name="Table 10">
            <a:extLst>
              <a:ext uri="{FF2B5EF4-FFF2-40B4-BE49-F238E27FC236}">
                <a16:creationId xmlns:a16="http://schemas.microsoft.com/office/drawing/2014/main" id="{50BFB038-96D2-6BAF-82CD-F4CB680FF93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5241623"/>
              </p:ext>
            </p:extLst>
          </p:nvPr>
        </p:nvGraphicFramePr>
        <p:xfrm>
          <a:off x="243184" y="3828060"/>
          <a:ext cx="2031836" cy="2349383"/>
        </p:xfrm>
        <a:graphic>
          <a:graphicData uri="http://schemas.openxmlformats.org/drawingml/2006/table">
            <a:tbl>
              <a:tblPr firstRow="1" firstCol="1">
                <a:tableStyleId>{F2DE63D5-997A-4646-A377-4702673A728D}</a:tableStyleId>
              </a:tblPr>
              <a:tblGrid>
                <a:gridCol w="957288">
                  <a:extLst>
                    <a:ext uri="{9D8B030D-6E8A-4147-A177-3AD203B41FA5}">
                      <a16:colId xmlns:a16="http://schemas.microsoft.com/office/drawing/2014/main" val="1990396961"/>
                    </a:ext>
                  </a:extLst>
                </a:gridCol>
                <a:gridCol w="1074548">
                  <a:extLst>
                    <a:ext uri="{9D8B030D-6E8A-4147-A177-3AD203B41FA5}">
                      <a16:colId xmlns:a16="http://schemas.microsoft.com/office/drawing/2014/main" val="1900299397"/>
                    </a:ext>
                  </a:extLst>
                </a:gridCol>
              </a:tblGrid>
              <a:tr h="372158">
                <a:tc>
                  <a:txBody>
                    <a:bodyPr/>
                    <a:lstStyle/>
                    <a:p>
                      <a:pPr algn="ctr" fontAlgn="b">
                        <a:buNone/>
                      </a:pPr>
                      <a:endParaRPr lang="en-US" sz="1800" b="0" i="0" u="none" strike="noStrike" dirty="0">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a:effectLst/>
                          <a:latin typeface="Garamond" panose="02020404030301010803" pitchFamily="18" charset="0"/>
                        </a:rPr>
                        <a:t>Accuracy%</a:t>
                      </a:r>
                      <a:endParaRPr lang="en-US" sz="1800" b="0" i="0" u="none" strike="noStrike">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764079827"/>
                  </a:ext>
                </a:extLst>
              </a:tr>
              <a:tr h="299330">
                <a:tc>
                  <a:txBody>
                    <a:bodyPr/>
                    <a:lstStyle/>
                    <a:p>
                      <a:pPr algn="ctr" fontAlgn="b">
                        <a:buNone/>
                      </a:pPr>
                      <a:r>
                        <a:rPr lang="en-US" sz="1800" u="none" strike="noStrike" dirty="0">
                          <a:effectLst/>
                          <a:latin typeface="Garamond" panose="02020404030301010803" pitchFamily="18" charset="0"/>
                        </a:rPr>
                        <a:t>Model-1</a:t>
                      </a:r>
                      <a:endParaRPr lang="en-US" sz="1800" b="0" i="0" u="none" strike="noStrike" dirty="0">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a:effectLst/>
                          <a:latin typeface="Garamond" panose="02020404030301010803" pitchFamily="18" charset="0"/>
                        </a:rPr>
                        <a:t>95.9</a:t>
                      </a:r>
                      <a:endParaRPr lang="en-US" sz="1800" b="0" i="0" u="none" strike="noStrike">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2037537863"/>
                  </a:ext>
                </a:extLst>
              </a:tr>
              <a:tr h="299330">
                <a:tc>
                  <a:txBody>
                    <a:bodyPr/>
                    <a:lstStyle/>
                    <a:p>
                      <a:pPr algn="ctr" fontAlgn="b">
                        <a:buNone/>
                      </a:pPr>
                      <a:r>
                        <a:rPr lang="en-US" sz="1800" u="none" strike="noStrike">
                          <a:effectLst/>
                          <a:latin typeface="Garamond" panose="02020404030301010803" pitchFamily="18" charset="0"/>
                        </a:rPr>
                        <a:t>Model-2</a:t>
                      </a:r>
                      <a:endParaRPr lang="en-US" sz="1800" b="0" i="0" u="none" strike="noStrike">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a:effectLst/>
                          <a:latin typeface="Garamond" panose="02020404030301010803" pitchFamily="18" charset="0"/>
                        </a:rPr>
                        <a:t>98.1</a:t>
                      </a:r>
                      <a:endParaRPr lang="en-US" sz="1800" b="0" i="0" u="none" strike="noStrike">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2355754987"/>
                  </a:ext>
                </a:extLst>
              </a:tr>
              <a:tr h="299330">
                <a:tc>
                  <a:txBody>
                    <a:bodyPr/>
                    <a:lstStyle/>
                    <a:p>
                      <a:pPr algn="ctr" fontAlgn="b">
                        <a:buNone/>
                      </a:pPr>
                      <a:r>
                        <a:rPr lang="en-US" sz="1800" u="none" strike="noStrike">
                          <a:effectLst/>
                          <a:latin typeface="Garamond" panose="02020404030301010803" pitchFamily="18" charset="0"/>
                        </a:rPr>
                        <a:t>Model-3</a:t>
                      </a:r>
                      <a:endParaRPr lang="en-US" sz="1800" b="0" i="0" u="none" strike="noStrike">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dirty="0">
                          <a:effectLst/>
                          <a:latin typeface="Garamond" panose="02020404030301010803" pitchFamily="18" charset="0"/>
                        </a:rPr>
                        <a:t>91.9</a:t>
                      </a:r>
                      <a:endParaRPr lang="en-US" sz="1800" b="0" i="0" u="none" strike="noStrike" dirty="0">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3029168475"/>
                  </a:ext>
                </a:extLst>
              </a:tr>
              <a:tr h="299330">
                <a:tc>
                  <a:txBody>
                    <a:bodyPr/>
                    <a:lstStyle/>
                    <a:p>
                      <a:pPr algn="ctr" fontAlgn="b">
                        <a:buNone/>
                      </a:pPr>
                      <a:r>
                        <a:rPr lang="en-US" sz="1800" u="none" strike="noStrike">
                          <a:effectLst/>
                          <a:latin typeface="Garamond" panose="02020404030301010803" pitchFamily="18" charset="0"/>
                        </a:rPr>
                        <a:t>Model-4</a:t>
                      </a:r>
                      <a:endParaRPr lang="en-US" sz="1800" b="0" i="0" u="none" strike="noStrike">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a:effectLst/>
                          <a:latin typeface="Garamond" panose="02020404030301010803" pitchFamily="18" charset="0"/>
                        </a:rPr>
                        <a:t>95.9</a:t>
                      </a:r>
                      <a:endParaRPr lang="en-US" sz="1800" b="0" i="0" u="none" strike="noStrike">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723195065"/>
                  </a:ext>
                </a:extLst>
              </a:tr>
              <a:tr h="299330">
                <a:tc>
                  <a:txBody>
                    <a:bodyPr/>
                    <a:lstStyle/>
                    <a:p>
                      <a:pPr algn="ctr" fontAlgn="b">
                        <a:buNone/>
                      </a:pPr>
                      <a:r>
                        <a:rPr lang="en-US" sz="1800" u="none" strike="noStrike">
                          <a:effectLst/>
                          <a:latin typeface="Garamond" panose="02020404030301010803" pitchFamily="18" charset="0"/>
                        </a:rPr>
                        <a:t>Model-5</a:t>
                      </a:r>
                      <a:endParaRPr lang="en-US" sz="1800" b="0" i="0" u="none" strike="noStrike">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a:effectLst/>
                          <a:latin typeface="Garamond" panose="02020404030301010803" pitchFamily="18" charset="0"/>
                        </a:rPr>
                        <a:t>87.6</a:t>
                      </a:r>
                      <a:endParaRPr lang="en-US" sz="1800" b="0" i="0" u="none" strike="noStrike">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1618129751"/>
                  </a:ext>
                </a:extLst>
              </a:tr>
              <a:tr h="299330">
                <a:tc>
                  <a:txBody>
                    <a:bodyPr/>
                    <a:lstStyle/>
                    <a:p>
                      <a:pPr algn="ctr" fontAlgn="b">
                        <a:buNone/>
                      </a:pPr>
                      <a:r>
                        <a:rPr lang="en-US" sz="1800" u="none" strike="noStrike">
                          <a:effectLst/>
                          <a:latin typeface="Garamond" panose="02020404030301010803" pitchFamily="18" charset="0"/>
                        </a:rPr>
                        <a:t>Model-6</a:t>
                      </a:r>
                      <a:endParaRPr lang="en-US" sz="1800" b="0" i="0" u="none" strike="noStrike">
                        <a:solidFill>
                          <a:srgbClr val="000000"/>
                        </a:solidFill>
                        <a:effectLst/>
                        <a:latin typeface="Garamond" panose="02020404030301010803" pitchFamily="18" charset="0"/>
                      </a:endParaRPr>
                    </a:p>
                  </a:txBody>
                  <a:tcPr marL="4763" marR="4763" marT="4763" marB="0" anchor="b"/>
                </a:tc>
                <a:tc>
                  <a:txBody>
                    <a:bodyPr/>
                    <a:lstStyle/>
                    <a:p>
                      <a:pPr algn="ctr" fontAlgn="b">
                        <a:buNone/>
                      </a:pPr>
                      <a:r>
                        <a:rPr lang="en-US" sz="1800" u="none" strike="noStrike" dirty="0">
                          <a:effectLst/>
                          <a:latin typeface="Garamond" panose="02020404030301010803" pitchFamily="18" charset="0"/>
                        </a:rPr>
                        <a:t>98</a:t>
                      </a:r>
                      <a:endParaRPr lang="en-US" sz="1800" b="0" i="0" u="none" strike="noStrike" dirty="0">
                        <a:solidFill>
                          <a:srgbClr val="000000"/>
                        </a:solidFill>
                        <a:effectLst/>
                        <a:latin typeface="Garamond" panose="02020404030301010803" pitchFamily="18" charset="0"/>
                      </a:endParaRPr>
                    </a:p>
                  </a:txBody>
                  <a:tcPr marL="4763" marR="4763" marT="4763" marB="0" anchor="b"/>
                </a:tc>
                <a:extLst>
                  <a:ext uri="{0D108BD9-81ED-4DB2-BD59-A6C34878D82A}">
                    <a16:rowId xmlns:a16="http://schemas.microsoft.com/office/drawing/2014/main" val="2496676752"/>
                  </a:ext>
                </a:extLst>
              </a:tr>
            </a:tbl>
          </a:graphicData>
        </a:graphic>
      </p:graphicFrame>
      <p:grpSp>
        <p:nvGrpSpPr>
          <p:cNvPr id="13" name="Group 12">
            <a:extLst>
              <a:ext uri="{FF2B5EF4-FFF2-40B4-BE49-F238E27FC236}">
                <a16:creationId xmlns:a16="http://schemas.microsoft.com/office/drawing/2014/main" id="{A34886F7-0616-BDDC-B4FE-E587D83F19A8}"/>
              </a:ext>
            </a:extLst>
          </p:cNvPr>
          <p:cNvGrpSpPr/>
          <p:nvPr/>
        </p:nvGrpSpPr>
        <p:grpSpPr>
          <a:xfrm>
            <a:off x="2341780" y="2287787"/>
            <a:ext cx="8669694" cy="3899449"/>
            <a:chOff x="2486986" y="3228910"/>
            <a:chExt cx="7490186" cy="3368928"/>
          </a:xfrm>
        </p:grpSpPr>
        <p:grpSp>
          <p:nvGrpSpPr>
            <p:cNvPr id="14" name="Group 13">
              <a:extLst>
                <a:ext uri="{FF2B5EF4-FFF2-40B4-BE49-F238E27FC236}">
                  <a16:creationId xmlns:a16="http://schemas.microsoft.com/office/drawing/2014/main" id="{BE128596-750C-0B3E-54D4-0E6034E1A0D8}"/>
                </a:ext>
              </a:extLst>
            </p:cNvPr>
            <p:cNvGrpSpPr/>
            <p:nvPr/>
          </p:nvGrpSpPr>
          <p:grpSpPr>
            <a:xfrm>
              <a:off x="2502528" y="3228910"/>
              <a:ext cx="7474644" cy="3365582"/>
              <a:chOff x="-2522588" y="2087299"/>
              <a:chExt cx="11450991" cy="4586112"/>
            </a:xfrm>
          </p:grpSpPr>
          <p:pic>
            <p:nvPicPr>
              <p:cNvPr id="21" name="Picture 20" descr="A green and black map&#10;&#10;AI-generated content may be incorrect.">
                <a:extLst>
                  <a:ext uri="{FF2B5EF4-FFF2-40B4-BE49-F238E27FC236}">
                    <a16:creationId xmlns:a16="http://schemas.microsoft.com/office/drawing/2014/main" id="{963AFE86-BC78-5509-6931-C65301586D38}"/>
                  </a:ext>
                </a:extLst>
              </p:cNvPr>
              <p:cNvPicPr>
                <a:picLocks noChangeAspect="1"/>
              </p:cNvPicPr>
              <p:nvPr/>
            </p:nvPicPr>
            <p:blipFill>
              <a:blip r:embed="rId2">
                <a:extLst>
                  <a:ext uri="{28A0092B-C50C-407E-A947-70E740481C1C}">
                    <a14:useLocalDpi xmlns:a14="http://schemas.microsoft.com/office/drawing/2010/main" val="0"/>
                  </a:ext>
                </a:extLst>
              </a:blip>
              <a:srcRect t="7444"/>
              <a:stretch/>
            </p:blipFill>
            <p:spPr>
              <a:xfrm>
                <a:off x="-2522588" y="2091631"/>
                <a:ext cx="3806323" cy="2285143"/>
              </a:xfrm>
              <a:prstGeom prst="rect">
                <a:avLst/>
              </a:prstGeom>
              <a:ln>
                <a:solidFill>
                  <a:schemeClr val="tx1"/>
                </a:solidFill>
              </a:ln>
            </p:spPr>
          </p:pic>
          <p:pic>
            <p:nvPicPr>
              <p:cNvPr id="22" name="Picture 21" descr="A map of the los angeles census&#10;&#10;AI-generated content may be incorrect.">
                <a:extLst>
                  <a:ext uri="{FF2B5EF4-FFF2-40B4-BE49-F238E27FC236}">
                    <a16:creationId xmlns:a16="http://schemas.microsoft.com/office/drawing/2014/main" id="{30A1220C-FCC7-A870-A09B-E28250BE6FFA}"/>
                  </a:ext>
                </a:extLst>
              </p:cNvPr>
              <p:cNvPicPr>
                <a:picLocks noChangeAspect="1"/>
              </p:cNvPicPr>
              <p:nvPr/>
            </p:nvPicPr>
            <p:blipFill>
              <a:blip r:embed="rId3">
                <a:extLst>
                  <a:ext uri="{28A0092B-C50C-407E-A947-70E740481C1C}">
                    <a14:useLocalDpi xmlns:a14="http://schemas.microsoft.com/office/drawing/2010/main" val="0"/>
                  </a:ext>
                </a:extLst>
              </a:blip>
              <a:srcRect t="7444"/>
              <a:stretch/>
            </p:blipFill>
            <p:spPr>
              <a:xfrm>
                <a:off x="1301700" y="2087299"/>
                <a:ext cx="3806323" cy="2285142"/>
              </a:xfrm>
              <a:prstGeom prst="rect">
                <a:avLst/>
              </a:prstGeom>
              <a:ln>
                <a:solidFill>
                  <a:schemeClr val="tx1"/>
                </a:solidFill>
              </a:ln>
            </p:spPr>
          </p:pic>
          <p:pic>
            <p:nvPicPr>
              <p:cNvPr id="35" name="Picture 34" descr="A map of a city&#10;&#10;AI-generated content may be incorrect.">
                <a:extLst>
                  <a:ext uri="{FF2B5EF4-FFF2-40B4-BE49-F238E27FC236}">
                    <a16:creationId xmlns:a16="http://schemas.microsoft.com/office/drawing/2014/main" id="{FDA504E5-2F8E-D112-30A6-27E587DABADB}"/>
                  </a:ext>
                </a:extLst>
              </p:cNvPr>
              <p:cNvPicPr>
                <a:picLocks noChangeAspect="1"/>
              </p:cNvPicPr>
              <p:nvPr/>
            </p:nvPicPr>
            <p:blipFill>
              <a:blip r:embed="rId4">
                <a:extLst>
                  <a:ext uri="{28A0092B-C50C-407E-A947-70E740481C1C}">
                    <a14:useLocalDpi xmlns:a14="http://schemas.microsoft.com/office/drawing/2010/main" val="0"/>
                  </a:ext>
                </a:extLst>
              </a:blip>
              <a:srcRect t="7444"/>
              <a:stretch/>
            </p:blipFill>
            <p:spPr>
              <a:xfrm>
                <a:off x="5116678" y="2095580"/>
                <a:ext cx="3806323" cy="2285142"/>
              </a:xfrm>
              <a:prstGeom prst="rect">
                <a:avLst/>
              </a:prstGeom>
              <a:ln>
                <a:solidFill>
                  <a:schemeClr val="tx1"/>
                </a:solidFill>
              </a:ln>
            </p:spPr>
          </p:pic>
          <p:pic>
            <p:nvPicPr>
              <p:cNvPr id="36" name="Picture 35" descr="A green and yellow map&#10;&#10;AI-generated content may be incorrect.">
                <a:extLst>
                  <a:ext uri="{FF2B5EF4-FFF2-40B4-BE49-F238E27FC236}">
                    <a16:creationId xmlns:a16="http://schemas.microsoft.com/office/drawing/2014/main" id="{FA62EBF1-6482-487A-9978-34CA869814F2}"/>
                  </a:ext>
                </a:extLst>
              </p:cNvPr>
              <p:cNvPicPr>
                <a:picLocks noChangeAspect="1"/>
              </p:cNvPicPr>
              <p:nvPr/>
            </p:nvPicPr>
            <p:blipFill>
              <a:blip r:embed="rId5">
                <a:extLst>
                  <a:ext uri="{28A0092B-C50C-407E-A947-70E740481C1C}">
                    <a14:useLocalDpi xmlns:a14="http://schemas.microsoft.com/office/drawing/2010/main" val="0"/>
                  </a:ext>
                </a:extLst>
              </a:blip>
              <a:srcRect t="7444"/>
              <a:stretch/>
            </p:blipFill>
            <p:spPr>
              <a:xfrm>
                <a:off x="-2520476" y="4390780"/>
                <a:ext cx="3802145" cy="2282631"/>
              </a:xfrm>
              <a:prstGeom prst="rect">
                <a:avLst/>
              </a:prstGeom>
              <a:ln>
                <a:solidFill>
                  <a:schemeClr val="tx1"/>
                </a:solidFill>
              </a:ln>
            </p:spPr>
          </p:pic>
          <p:pic>
            <p:nvPicPr>
              <p:cNvPr id="37" name="Picture 36" descr="A green map with black dots&#10;&#10;AI-generated content may be incorrect.">
                <a:extLst>
                  <a:ext uri="{FF2B5EF4-FFF2-40B4-BE49-F238E27FC236}">
                    <a16:creationId xmlns:a16="http://schemas.microsoft.com/office/drawing/2014/main" id="{91C769FB-36C9-5574-D255-B1CCBE3308CA}"/>
                  </a:ext>
                </a:extLst>
              </p:cNvPr>
              <p:cNvPicPr>
                <a:picLocks noChangeAspect="1"/>
              </p:cNvPicPr>
              <p:nvPr/>
            </p:nvPicPr>
            <p:blipFill>
              <a:blip r:embed="rId6">
                <a:extLst>
                  <a:ext uri="{28A0092B-C50C-407E-A947-70E740481C1C}">
                    <a14:useLocalDpi xmlns:a14="http://schemas.microsoft.com/office/drawing/2010/main" val="0"/>
                  </a:ext>
                </a:extLst>
              </a:blip>
              <a:srcRect t="7701"/>
              <a:stretch/>
            </p:blipFill>
            <p:spPr>
              <a:xfrm>
                <a:off x="1303404" y="4387652"/>
                <a:ext cx="3806322" cy="2278790"/>
              </a:xfrm>
              <a:prstGeom prst="rect">
                <a:avLst/>
              </a:prstGeom>
              <a:ln>
                <a:solidFill>
                  <a:schemeClr val="tx1"/>
                </a:solidFill>
              </a:ln>
            </p:spPr>
          </p:pic>
          <p:pic>
            <p:nvPicPr>
              <p:cNvPr id="38" name="Picture 37" descr="A map of the los angeles census&#10;&#10;AI-generated content may be incorrect.">
                <a:extLst>
                  <a:ext uri="{FF2B5EF4-FFF2-40B4-BE49-F238E27FC236}">
                    <a16:creationId xmlns:a16="http://schemas.microsoft.com/office/drawing/2014/main" id="{70FCA16F-8C0D-37ED-A9E7-49C63B29000A}"/>
                  </a:ext>
                </a:extLst>
              </p:cNvPr>
              <p:cNvPicPr>
                <a:picLocks noChangeAspect="1"/>
              </p:cNvPicPr>
              <p:nvPr/>
            </p:nvPicPr>
            <p:blipFill>
              <a:blip r:embed="rId7">
                <a:extLst>
                  <a:ext uri="{28A0092B-C50C-407E-A947-70E740481C1C}">
                    <a14:useLocalDpi xmlns:a14="http://schemas.microsoft.com/office/drawing/2010/main" val="0"/>
                  </a:ext>
                </a:extLst>
              </a:blip>
              <a:srcRect t="7444"/>
              <a:stretch/>
            </p:blipFill>
            <p:spPr>
              <a:xfrm>
                <a:off x="5122078" y="4384225"/>
                <a:ext cx="3806325" cy="2285142"/>
              </a:xfrm>
              <a:prstGeom prst="rect">
                <a:avLst/>
              </a:prstGeom>
              <a:ln>
                <a:solidFill>
                  <a:schemeClr val="tx1"/>
                </a:solidFill>
              </a:ln>
            </p:spPr>
          </p:pic>
        </p:grpSp>
        <p:sp>
          <p:nvSpPr>
            <p:cNvPr id="15" name="TextBox 14">
              <a:extLst>
                <a:ext uri="{FF2B5EF4-FFF2-40B4-BE49-F238E27FC236}">
                  <a16:creationId xmlns:a16="http://schemas.microsoft.com/office/drawing/2014/main" id="{6CBAB515-4E40-E876-4748-9B096F862AAD}"/>
                </a:ext>
              </a:extLst>
            </p:cNvPr>
            <p:cNvSpPr txBox="1"/>
            <p:nvPr/>
          </p:nvSpPr>
          <p:spPr>
            <a:xfrm>
              <a:off x="5004188" y="4620880"/>
              <a:ext cx="1460085" cy="292494"/>
            </a:xfrm>
            <a:prstGeom prst="rect">
              <a:avLst/>
            </a:prstGeom>
            <a:noFill/>
          </p:spPr>
          <p:txBody>
            <a:bodyPr wrap="square" rtlCol="0">
              <a:spAutoFit/>
            </a:bodyPr>
            <a:lstStyle/>
            <a:p>
              <a:r>
                <a:rPr lang="en-US" sz="1600" b="1" dirty="0">
                  <a:latin typeface="Garamond" panose="02020404030301010803" pitchFamily="18" charset="0"/>
                </a:rPr>
                <a:t>Model-2</a:t>
              </a:r>
            </a:p>
          </p:txBody>
        </p:sp>
        <p:sp>
          <p:nvSpPr>
            <p:cNvPr id="16" name="TextBox 15">
              <a:extLst>
                <a:ext uri="{FF2B5EF4-FFF2-40B4-BE49-F238E27FC236}">
                  <a16:creationId xmlns:a16="http://schemas.microsoft.com/office/drawing/2014/main" id="{2752B5A3-B413-70F6-CA60-AEA2E2F637C7}"/>
                </a:ext>
              </a:extLst>
            </p:cNvPr>
            <p:cNvSpPr txBox="1"/>
            <p:nvPr/>
          </p:nvSpPr>
          <p:spPr>
            <a:xfrm>
              <a:off x="2486986" y="6302352"/>
              <a:ext cx="1963985" cy="292494"/>
            </a:xfrm>
            <a:prstGeom prst="rect">
              <a:avLst/>
            </a:prstGeom>
            <a:noFill/>
          </p:spPr>
          <p:txBody>
            <a:bodyPr wrap="square" rtlCol="0">
              <a:spAutoFit/>
            </a:bodyPr>
            <a:lstStyle/>
            <a:p>
              <a:r>
                <a:rPr lang="en-US" sz="1600" b="1" dirty="0">
                  <a:latin typeface="Garamond" panose="02020404030301010803" pitchFamily="18" charset="0"/>
                </a:rPr>
                <a:t>Model-4</a:t>
              </a:r>
            </a:p>
          </p:txBody>
        </p:sp>
        <p:sp>
          <p:nvSpPr>
            <p:cNvPr id="17" name="TextBox 16">
              <a:extLst>
                <a:ext uri="{FF2B5EF4-FFF2-40B4-BE49-F238E27FC236}">
                  <a16:creationId xmlns:a16="http://schemas.microsoft.com/office/drawing/2014/main" id="{9BDE7379-522B-68A6-4B79-F5D7778F9630}"/>
                </a:ext>
              </a:extLst>
            </p:cNvPr>
            <p:cNvSpPr txBox="1"/>
            <p:nvPr/>
          </p:nvSpPr>
          <p:spPr>
            <a:xfrm>
              <a:off x="7483415" y="6296884"/>
              <a:ext cx="1460085" cy="292494"/>
            </a:xfrm>
            <a:prstGeom prst="rect">
              <a:avLst/>
            </a:prstGeom>
            <a:noFill/>
          </p:spPr>
          <p:txBody>
            <a:bodyPr wrap="square" rtlCol="0">
              <a:spAutoFit/>
            </a:bodyPr>
            <a:lstStyle/>
            <a:p>
              <a:r>
                <a:rPr lang="en-US" sz="1600" b="1" dirty="0">
                  <a:latin typeface="Garamond" panose="02020404030301010803" pitchFamily="18" charset="0"/>
                </a:rPr>
                <a:t>Model-6</a:t>
              </a:r>
            </a:p>
          </p:txBody>
        </p:sp>
        <p:sp>
          <p:nvSpPr>
            <p:cNvPr id="18" name="TextBox 17">
              <a:extLst>
                <a:ext uri="{FF2B5EF4-FFF2-40B4-BE49-F238E27FC236}">
                  <a16:creationId xmlns:a16="http://schemas.microsoft.com/office/drawing/2014/main" id="{AB069533-CC09-FCA0-4524-A8F6DC4CE154}"/>
                </a:ext>
              </a:extLst>
            </p:cNvPr>
            <p:cNvSpPr txBox="1"/>
            <p:nvPr/>
          </p:nvSpPr>
          <p:spPr>
            <a:xfrm>
              <a:off x="7477340" y="4620880"/>
              <a:ext cx="1460085" cy="292494"/>
            </a:xfrm>
            <a:prstGeom prst="rect">
              <a:avLst/>
            </a:prstGeom>
            <a:noFill/>
          </p:spPr>
          <p:txBody>
            <a:bodyPr wrap="square" rtlCol="0">
              <a:spAutoFit/>
            </a:bodyPr>
            <a:lstStyle/>
            <a:p>
              <a:r>
                <a:rPr lang="en-US" sz="1600" b="1" dirty="0">
                  <a:latin typeface="Garamond" panose="02020404030301010803" pitchFamily="18" charset="0"/>
                </a:rPr>
                <a:t>Model-3</a:t>
              </a:r>
            </a:p>
          </p:txBody>
        </p:sp>
        <p:sp>
          <p:nvSpPr>
            <p:cNvPr id="19" name="TextBox 18">
              <a:extLst>
                <a:ext uri="{FF2B5EF4-FFF2-40B4-BE49-F238E27FC236}">
                  <a16:creationId xmlns:a16="http://schemas.microsoft.com/office/drawing/2014/main" id="{A7E86F1A-0A66-73B2-D3AC-AECF63548EA8}"/>
                </a:ext>
              </a:extLst>
            </p:cNvPr>
            <p:cNvSpPr txBox="1"/>
            <p:nvPr/>
          </p:nvSpPr>
          <p:spPr>
            <a:xfrm>
              <a:off x="5000403" y="6305344"/>
              <a:ext cx="1460085" cy="292494"/>
            </a:xfrm>
            <a:prstGeom prst="rect">
              <a:avLst/>
            </a:prstGeom>
            <a:noFill/>
          </p:spPr>
          <p:txBody>
            <a:bodyPr wrap="square" rtlCol="0">
              <a:spAutoFit/>
            </a:bodyPr>
            <a:lstStyle/>
            <a:p>
              <a:r>
                <a:rPr lang="en-US" sz="1600" b="1" dirty="0">
                  <a:latin typeface="Garamond" panose="02020404030301010803" pitchFamily="18" charset="0"/>
                </a:rPr>
                <a:t>Model-5</a:t>
              </a:r>
            </a:p>
          </p:txBody>
        </p:sp>
        <p:sp>
          <p:nvSpPr>
            <p:cNvPr id="20" name="TextBox 19">
              <a:extLst>
                <a:ext uri="{FF2B5EF4-FFF2-40B4-BE49-F238E27FC236}">
                  <a16:creationId xmlns:a16="http://schemas.microsoft.com/office/drawing/2014/main" id="{82A224DF-9641-1546-929B-9F72DD7EF304}"/>
                </a:ext>
              </a:extLst>
            </p:cNvPr>
            <p:cNvSpPr txBox="1"/>
            <p:nvPr/>
          </p:nvSpPr>
          <p:spPr>
            <a:xfrm>
              <a:off x="2497596" y="4620880"/>
              <a:ext cx="1460085" cy="292494"/>
            </a:xfrm>
            <a:prstGeom prst="rect">
              <a:avLst/>
            </a:prstGeom>
            <a:noFill/>
          </p:spPr>
          <p:txBody>
            <a:bodyPr wrap="square" rtlCol="0">
              <a:spAutoFit/>
            </a:bodyPr>
            <a:lstStyle/>
            <a:p>
              <a:r>
                <a:rPr lang="en-US" sz="1600" b="1" dirty="0">
                  <a:latin typeface="Garamond" panose="02020404030301010803" pitchFamily="18" charset="0"/>
                </a:rPr>
                <a:t>Model-1</a:t>
              </a:r>
            </a:p>
          </p:txBody>
        </p:sp>
      </p:grpSp>
      <p:pic>
        <p:nvPicPr>
          <p:cNvPr id="39" name="Picture 2" descr="EPA's breakpoint and AQI Index ">
            <a:extLst>
              <a:ext uri="{FF2B5EF4-FFF2-40B4-BE49-F238E27FC236}">
                <a16:creationId xmlns:a16="http://schemas.microsoft.com/office/drawing/2014/main" id="{83ACAEC4-5C68-9E5F-5392-0BE454F5D72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6742" t="16229" b="11190"/>
          <a:stretch/>
        </p:blipFill>
        <p:spPr bwMode="auto">
          <a:xfrm>
            <a:off x="11079201" y="2722611"/>
            <a:ext cx="1073415" cy="284139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E87AB10-A2B8-9128-95E0-1B5528DA7FBB}"/>
              </a:ext>
            </a:extLst>
          </p:cNvPr>
          <p:cNvSpPr txBox="1"/>
          <p:nvPr/>
        </p:nvSpPr>
        <p:spPr>
          <a:xfrm>
            <a:off x="308164" y="2454678"/>
            <a:ext cx="2031836" cy="1200329"/>
          </a:xfrm>
          <a:prstGeom prst="rect">
            <a:avLst/>
          </a:prstGeom>
          <a:noFill/>
        </p:spPr>
        <p:txBody>
          <a:bodyPr wrap="square">
            <a:spAutoFit/>
          </a:bodyPr>
          <a:lstStyle/>
          <a:p>
            <a:r>
              <a:rPr lang="en-US" sz="2400" dirty="0">
                <a:latin typeface="Garamond" panose="02020404030301010803" pitchFamily="18" charset="0"/>
              </a:rPr>
              <a:t>All models: 88–98% overall accuracy.</a:t>
            </a:r>
          </a:p>
        </p:txBody>
      </p:sp>
      <p:sp>
        <p:nvSpPr>
          <p:cNvPr id="9" name="TextBox 8">
            <a:extLst>
              <a:ext uri="{FF2B5EF4-FFF2-40B4-BE49-F238E27FC236}">
                <a16:creationId xmlns:a16="http://schemas.microsoft.com/office/drawing/2014/main" id="{C4FF49FA-5CA7-FB51-7FE1-097B61EDFEF7}"/>
              </a:ext>
              <a:ext uri="{C183D7F6-B498-43B3-948B-1728B52AA6E4}">
                <adec:decorative xmlns:adec="http://schemas.microsoft.com/office/drawing/2017/decorative" val="1"/>
              </a:ext>
            </a:extLst>
          </p:cNvPr>
          <p:cNvSpPr txBox="1"/>
          <p:nvPr/>
        </p:nvSpPr>
        <p:spPr>
          <a:xfrm>
            <a:off x="3082244" y="6249787"/>
            <a:ext cx="7209706" cy="338554"/>
          </a:xfrm>
          <a:prstGeom prst="rect">
            <a:avLst/>
          </a:prstGeom>
          <a:noFill/>
        </p:spPr>
        <p:txBody>
          <a:bodyPr wrap="square" rtlCol="0">
            <a:spAutoFit/>
          </a:bodyPr>
          <a:lstStyle/>
          <a:p>
            <a:pPr algn="ctr"/>
            <a:r>
              <a:rPr lang="en-US" sz="1600" i="1" dirty="0"/>
              <a:t>(24-hour air quality forecast from six real-time models for Jan 9, 2025)</a:t>
            </a:r>
          </a:p>
        </p:txBody>
      </p:sp>
    </p:spTree>
    <p:extLst>
      <p:ext uri="{BB962C8B-B14F-4D97-AF65-F5344CB8AC3E}">
        <p14:creationId xmlns:p14="http://schemas.microsoft.com/office/powerpoint/2010/main" val="356884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linds(horizontal)">
                                      <p:cBhvr>
                                        <p:cTn id="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E960-A4FF-B875-FF47-5C529A80E4E3}"/>
              </a:ext>
              <a:ext uri="{C183D7F6-B498-43B3-948B-1728B52AA6E4}">
                <adec:decorative xmlns:adec="http://schemas.microsoft.com/office/drawing/2017/decorative" val="1"/>
              </a:ext>
            </a:extLst>
          </p:cNvPr>
          <p:cNvSpPr>
            <a:spLocks noGrp="1"/>
          </p:cNvSpPr>
          <p:nvPr>
            <p:ph type="title"/>
          </p:nvPr>
        </p:nvSpPr>
        <p:spPr>
          <a:xfrm>
            <a:off x="838200" y="365125"/>
            <a:ext cx="10515600" cy="1325563"/>
          </a:xfrm>
        </p:spPr>
        <p:txBody>
          <a:bodyPr>
            <a:normAutofit/>
          </a:bodyPr>
          <a:lstStyle/>
          <a:p>
            <a:r>
              <a:rPr lang="en-US" sz="3600" dirty="0">
                <a:cs typeface="Times New Roman" panose="02020603050405020304" pitchFamily="18" charset="0"/>
              </a:rPr>
              <a:t>Hazardous Air Quality Ensemble System version 2 (HAQESv2)</a:t>
            </a:r>
            <a:endParaRPr lang="en-US" sz="3600" dirty="0"/>
          </a:p>
        </p:txBody>
      </p:sp>
      <p:sp>
        <p:nvSpPr>
          <p:cNvPr id="3" name="Content Placeholder 2">
            <a:extLst>
              <a:ext uri="{FF2B5EF4-FFF2-40B4-BE49-F238E27FC236}">
                <a16:creationId xmlns:a16="http://schemas.microsoft.com/office/drawing/2014/main" id="{4D431FE5-0077-AFDA-A022-1D7F01F1CE5B}"/>
              </a:ext>
              <a:ext uri="{C183D7F6-B498-43B3-948B-1728B52AA6E4}">
                <adec:decorative xmlns:adec="http://schemas.microsoft.com/office/drawing/2017/decorative" val="1"/>
              </a:ext>
            </a:extLst>
          </p:cNvPr>
          <p:cNvSpPr>
            <a:spLocks noGrp="1"/>
          </p:cNvSpPr>
          <p:nvPr>
            <p:ph idx="1"/>
          </p:nvPr>
        </p:nvSpPr>
        <p:spPr>
          <a:xfrm>
            <a:off x="838200" y="1825624"/>
            <a:ext cx="10515600" cy="5015687"/>
          </a:xfrm>
        </p:spPr>
        <p:txBody>
          <a:bodyPr>
            <a:normAutofit/>
          </a:bodyPr>
          <a:lstStyle/>
          <a:p>
            <a:pPr>
              <a:lnSpc>
                <a:spcPct val="100000"/>
              </a:lnSpc>
              <a:spcBef>
                <a:spcPts val="0"/>
              </a:spcBef>
            </a:pPr>
            <a:r>
              <a:rPr lang="en-US" sz="2400" b="1" dirty="0">
                <a:cs typeface="Times New Roman" panose="02020603050405020304" pitchFamily="18" charset="0"/>
              </a:rPr>
              <a:t>Multi-Model system including 6 </a:t>
            </a:r>
            <a:r>
              <a:rPr lang="en-US" sz="2400" b="1" dirty="0"/>
              <a:t>operational forecast systems</a:t>
            </a:r>
            <a:endParaRPr lang="en-US" sz="2400" b="1" dirty="0">
              <a:cs typeface="Times New Roman" panose="02020603050405020304" pitchFamily="18" charset="0"/>
            </a:endParaRPr>
          </a:p>
          <a:p>
            <a:pPr>
              <a:lnSpc>
                <a:spcPct val="100000"/>
              </a:lnSpc>
              <a:spcBef>
                <a:spcPts val="0"/>
              </a:spcBef>
            </a:pPr>
            <a:endParaRPr lang="en-US" sz="2400" b="1" dirty="0">
              <a:cs typeface="Times New Roman" panose="02020603050405020304" pitchFamily="18" charset="0"/>
            </a:endParaRPr>
          </a:p>
          <a:p>
            <a:pPr>
              <a:lnSpc>
                <a:spcPct val="100000"/>
              </a:lnSpc>
              <a:spcBef>
                <a:spcPts val="0"/>
              </a:spcBef>
            </a:pPr>
            <a:endParaRPr lang="en-US" sz="2400" b="1" dirty="0">
              <a:cs typeface="Times New Roman" panose="02020603050405020304" pitchFamily="18" charset="0"/>
            </a:endParaRPr>
          </a:p>
          <a:p>
            <a:pPr>
              <a:lnSpc>
                <a:spcPct val="100000"/>
              </a:lnSpc>
              <a:spcBef>
                <a:spcPts val="0"/>
              </a:spcBef>
            </a:pPr>
            <a:endParaRPr lang="en-US" sz="2400" b="1" dirty="0">
              <a:cs typeface="Times New Roman" panose="02020603050405020304" pitchFamily="18" charset="0"/>
            </a:endParaRPr>
          </a:p>
          <a:p>
            <a:pPr>
              <a:lnSpc>
                <a:spcPct val="100000"/>
              </a:lnSpc>
              <a:spcBef>
                <a:spcPts val="0"/>
              </a:spcBef>
            </a:pPr>
            <a:endParaRPr lang="en-US" sz="2400" b="1" dirty="0">
              <a:cs typeface="Times New Roman" panose="02020603050405020304" pitchFamily="18" charset="0"/>
            </a:endParaRPr>
          </a:p>
          <a:p>
            <a:pPr>
              <a:lnSpc>
                <a:spcPct val="100000"/>
              </a:lnSpc>
              <a:spcBef>
                <a:spcPts val="0"/>
              </a:spcBef>
            </a:pPr>
            <a:r>
              <a:rPr lang="en-US" sz="2400" b="1" dirty="0">
                <a:cs typeface="Times New Roman" panose="02020603050405020304" pitchFamily="18" charset="0"/>
              </a:rPr>
              <a:t>System Overview</a:t>
            </a:r>
          </a:p>
          <a:p>
            <a:pPr marL="800100" lvl="1" indent="-342900">
              <a:lnSpc>
                <a:spcPct val="100000"/>
              </a:lnSpc>
              <a:spcBef>
                <a:spcPts val="0"/>
              </a:spcBef>
            </a:pPr>
            <a:r>
              <a:rPr lang="en-US" sz="2000" u="sng" dirty="0">
                <a:cs typeface="Times New Roman" panose="02020603050405020304" pitchFamily="18" charset="0"/>
              </a:rPr>
              <a:t>Forecast Window</a:t>
            </a:r>
            <a:r>
              <a:rPr lang="en-US" sz="2000" dirty="0">
                <a:cs typeface="Times New Roman" panose="02020603050405020304" pitchFamily="18" charset="0"/>
              </a:rPr>
              <a:t>: </a:t>
            </a:r>
            <a:r>
              <a:rPr lang="en-US" sz="2000" dirty="0"/>
              <a:t>48-hour forecast from 00 UTC the following day</a:t>
            </a:r>
            <a:endParaRPr lang="en-US" sz="2000" dirty="0">
              <a:cs typeface="Times New Roman" panose="02020603050405020304" pitchFamily="18" charset="0"/>
            </a:endParaRPr>
          </a:p>
          <a:p>
            <a:pPr marL="800100" lvl="1" indent="-342900">
              <a:lnSpc>
                <a:spcPct val="100000"/>
              </a:lnSpc>
              <a:spcBef>
                <a:spcPts val="0"/>
              </a:spcBef>
            </a:pPr>
            <a:r>
              <a:rPr lang="en-US" sz="2000" u="sng" dirty="0">
                <a:cs typeface="Times New Roman" panose="02020603050405020304" pitchFamily="18" charset="0"/>
              </a:rPr>
              <a:t>Temporal Resolution</a:t>
            </a:r>
            <a:r>
              <a:rPr lang="en-US" sz="2000" dirty="0">
                <a:cs typeface="Times New Roman" panose="02020603050405020304" pitchFamily="18" charset="0"/>
              </a:rPr>
              <a:t>: Hourly</a:t>
            </a:r>
          </a:p>
          <a:p>
            <a:pPr marL="800100" lvl="1" indent="-342900">
              <a:lnSpc>
                <a:spcPct val="100000"/>
              </a:lnSpc>
              <a:spcBef>
                <a:spcPts val="0"/>
              </a:spcBef>
            </a:pPr>
            <a:r>
              <a:rPr lang="en-US" sz="2000" u="sng" dirty="0">
                <a:cs typeface="Times New Roman" panose="02020603050405020304" pitchFamily="18" charset="0"/>
              </a:rPr>
              <a:t>Spatial Resolution</a:t>
            </a:r>
            <a:r>
              <a:rPr lang="en-US" sz="2000" dirty="0">
                <a:cs typeface="Times New Roman" panose="02020603050405020304" pitchFamily="18" charset="0"/>
              </a:rPr>
              <a:t>: 3 km (</a:t>
            </a:r>
            <a:r>
              <a:rPr lang="en-US" sz="2000" dirty="0" err="1">
                <a:cs typeface="Times New Roman" panose="02020603050405020304" pitchFamily="18" charset="0"/>
              </a:rPr>
              <a:t>NetCDF</a:t>
            </a:r>
            <a:r>
              <a:rPr lang="en-US" sz="2000" dirty="0">
                <a:cs typeface="Times New Roman" panose="02020603050405020304" pitchFamily="18" charset="0"/>
              </a:rPr>
              <a:t>); Census tract levels (ASCII)</a:t>
            </a:r>
          </a:p>
          <a:p>
            <a:pPr marL="800100" lvl="1" indent="-342900">
              <a:lnSpc>
                <a:spcPct val="100000"/>
              </a:lnSpc>
              <a:spcBef>
                <a:spcPts val="0"/>
              </a:spcBef>
            </a:pPr>
            <a:r>
              <a:rPr lang="en-US" sz="2000" u="sng" dirty="0">
                <a:cs typeface="Times New Roman" panose="02020603050405020304" pitchFamily="18" charset="0"/>
              </a:rPr>
              <a:t>Coverage</a:t>
            </a:r>
            <a:r>
              <a:rPr lang="en-US" sz="2000" dirty="0">
                <a:cs typeface="Times New Roman" panose="02020603050405020304" pitchFamily="18" charset="0"/>
              </a:rPr>
              <a:t>: North America (CONUS, Canada, Alaska, Hawaii, Mexico)</a:t>
            </a:r>
          </a:p>
          <a:p>
            <a:pPr marL="800100" lvl="1" indent="-342900">
              <a:lnSpc>
                <a:spcPct val="100000"/>
              </a:lnSpc>
              <a:spcBef>
                <a:spcPts val="0"/>
              </a:spcBef>
            </a:pPr>
            <a:r>
              <a:rPr lang="en-US" sz="2000" u="sng" dirty="0">
                <a:cs typeface="Times New Roman" panose="02020603050405020304" pitchFamily="18" charset="0"/>
              </a:rPr>
              <a:t>Output</a:t>
            </a:r>
            <a:r>
              <a:rPr lang="en-US" sz="2000" dirty="0">
                <a:cs typeface="Times New Roman" panose="02020603050405020304" pitchFamily="18" charset="0"/>
              </a:rPr>
              <a:t>: </a:t>
            </a:r>
          </a:p>
          <a:p>
            <a:pPr lvl="2">
              <a:lnSpc>
                <a:spcPct val="100000"/>
              </a:lnSpc>
              <a:spcBef>
                <a:spcPts val="0"/>
              </a:spcBef>
            </a:pPr>
            <a:r>
              <a:rPr lang="en-US" dirty="0">
                <a:cs typeface="Times New Roman" panose="02020603050405020304" pitchFamily="18" charset="0"/>
              </a:rPr>
              <a:t>1) </a:t>
            </a:r>
            <a:r>
              <a:rPr lang="en-US" b="1" dirty="0">
                <a:cs typeface="Times New Roman" panose="02020603050405020304" pitchFamily="18" charset="0"/>
              </a:rPr>
              <a:t>Operational: </a:t>
            </a:r>
            <a:r>
              <a:rPr lang="en-US" dirty="0">
                <a:cs typeface="Times New Roman" panose="02020603050405020304" pitchFamily="18" charset="0"/>
              </a:rPr>
              <a:t>Ensemble mean PM</a:t>
            </a:r>
            <a:r>
              <a:rPr lang="en-US" baseline="-25000" dirty="0">
                <a:cs typeface="Times New Roman" panose="02020603050405020304" pitchFamily="18" charset="0"/>
              </a:rPr>
              <a:t>2.5</a:t>
            </a:r>
            <a:r>
              <a:rPr lang="en-US" dirty="0">
                <a:cs typeface="Times New Roman" panose="02020603050405020304" pitchFamily="18" charset="0"/>
              </a:rPr>
              <a:t> concentration; PM</a:t>
            </a:r>
            <a:r>
              <a:rPr lang="en-US" baseline="-25000" dirty="0">
                <a:cs typeface="Times New Roman" panose="02020603050405020304" pitchFamily="18" charset="0"/>
              </a:rPr>
              <a:t>2.5</a:t>
            </a:r>
            <a:r>
              <a:rPr lang="en-US" dirty="0">
                <a:cs typeface="Times New Roman" panose="02020603050405020304" pitchFamily="18" charset="0"/>
              </a:rPr>
              <a:t> Exceedance Probability</a:t>
            </a:r>
          </a:p>
          <a:p>
            <a:pPr lvl="2">
              <a:lnSpc>
                <a:spcPct val="100000"/>
              </a:lnSpc>
              <a:spcBef>
                <a:spcPts val="0"/>
              </a:spcBef>
            </a:pPr>
            <a:r>
              <a:rPr lang="en-US" dirty="0">
                <a:cs typeface="Times New Roman" panose="02020603050405020304" pitchFamily="18" charset="0"/>
              </a:rPr>
              <a:t>2) </a:t>
            </a:r>
            <a:r>
              <a:rPr lang="en-US" b="1" dirty="0">
                <a:cs typeface="Times New Roman" panose="02020603050405020304" pitchFamily="18" charset="0"/>
              </a:rPr>
              <a:t>Testing: </a:t>
            </a:r>
            <a:r>
              <a:rPr lang="en-US" dirty="0">
                <a:cs typeface="Times New Roman" panose="02020603050405020304" pitchFamily="18" charset="0"/>
              </a:rPr>
              <a:t>Weighted Ensemble PM</a:t>
            </a:r>
            <a:r>
              <a:rPr lang="en-US" baseline="-25000" dirty="0">
                <a:cs typeface="Times New Roman" panose="02020603050405020304" pitchFamily="18" charset="0"/>
              </a:rPr>
              <a:t>2.5</a:t>
            </a:r>
            <a:r>
              <a:rPr lang="en-US" dirty="0">
                <a:cs typeface="Times New Roman" panose="02020603050405020304" pitchFamily="18" charset="0"/>
              </a:rPr>
              <a:t> concentration;</a:t>
            </a:r>
            <a:r>
              <a:rPr lang="zh-CN" altLang="en-US" dirty="0">
                <a:cs typeface="Times New Roman" panose="02020603050405020304" pitchFamily="18" charset="0"/>
              </a:rPr>
              <a:t> </a:t>
            </a:r>
            <a:r>
              <a:rPr lang="en-US" altLang="zh-CN" dirty="0">
                <a:cs typeface="Times New Roman" panose="02020603050405020304" pitchFamily="18" charset="0"/>
              </a:rPr>
              <a:t>PM</a:t>
            </a:r>
            <a:r>
              <a:rPr lang="en-US" altLang="zh-CN" baseline="-25000" dirty="0">
                <a:cs typeface="Times New Roman" panose="02020603050405020304" pitchFamily="18" charset="0"/>
              </a:rPr>
              <a:t>2.5</a:t>
            </a:r>
            <a:r>
              <a:rPr lang="en-US" altLang="zh-CN" dirty="0">
                <a:cs typeface="Times New Roman" panose="02020603050405020304" pitchFamily="18" charset="0"/>
              </a:rPr>
              <a:t> Exceedance Index</a:t>
            </a:r>
            <a:endParaRPr lang="en-US" dirty="0"/>
          </a:p>
        </p:txBody>
      </p:sp>
      <p:sp>
        <p:nvSpPr>
          <p:cNvPr id="4" name="Date Placeholder 3">
            <a:extLst>
              <a:ext uri="{FF2B5EF4-FFF2-40B4-BE49-F238E27FC236}">
                <a16:creationId xmlns:a16="http://schemas.microsoft.com/office/drawing/2014/main" id="{BD81D955-B09D-6952-4A39-2E403808E7AF}"/>
              </a:ext>
              <a:ext uri="{C183D7F6-B498-43B3-948B-1728B52AA6E4}">
                <adec:decorative xmlns:adec="http://schemas.microsoft.com/office/drawing/2017/decorative" val="1"/>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282C879C-3332-DBDC-9FAA-B31645C6B5B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23639A6C-4BEB-8C31-7D55-535148D127F8}"/>
              </a:ext>
              <a:ext uri="{C183D7F6-B498-43B3-948B-1728B52AA6E4}">
                <adec:decorative xmlns:adec="http://schemas.microsoft.com/office/drawing/2017/decorative" val="1"/>
              </a:ext>
            </a:extLst>
          </p:cNvPr>
          <p:cNvSpPr>
            <a:spLocks noGrp="1"/>
          </p:cNvSpPr>
          <p:nvPr>
            <p:ph type="sldNum" sz="quarter" idx="12"/>
          </p:nvPr>
        </p:nvSpPr>
        <p:spPr/>
        <p:txBody>
          <a:bodyPr/>
          <a:lstStyle/>
          <a:p>
            <a:fld id="{55526DC5-F90C-424C-8E7B-0B7A71407C50}" type="slidenum">
              <a:rPr lang="en-US" smtClean="0"/>
              <a:t>6</a:t>
            </a:fld>
            <a:endParaRPr lang="en-US"/>
          </a:p>
        </p:txBody>
      </p:sp>
      <p:pic>
        <p:nvPicPr>
          <p:cNvPr id="7" name="Picture 6">
            <a:extLst>
              <a:ext uri="{FF2B5EF4-FFF2-40B4-BE49-F238E27FC236}">
                <a16:creationId xmlns:a16="http://schemas.microsoft.com/office/drawing/2014/main" id="{6593348A-9111-10CF-DA5A-57FAF2C6CD4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5470" r="14122"/>
          <a:stretch>
            <a:fillRect/>
          </a:stretch>
        </p:blipFill>
        <p:spPr>
          <a:xfrm>
            <a:off x="8664761" y="2280475"/>
            <a:ext cx="3527239" cy="2699487"/>
          </a:xfrm>
          <a:prstGeom prst="rect">
            <a:avLst/>
          </a:prstGeom>
        </p:spPr>
      </p:pic>
      <p:sp>
        <p:nvSpPr>
          <p:cNvPr id="9" name="TextBox 8">
            <a:extLst>
              <a:ext uri="{FF2B5EF4-FFF2-40B4-BE49-F238E27FC236}">
                <a16:creationId xmlns:a16="http://schemas.microsoft.com/office/drawing/2014/main" id="{0921B95D-07B6-2C9B-84B1-4BE88BF5A4AE}"/>
              </a:ext>
              <a:ext uri="{C183D7F6-B498-43B3-948B-1728B52AA6E4}">
                <adec:decorative xmlns:adec="http://schemas.microsoft.com/office/drawing/2017/decorative" val="1"/>
              </a:ext>
            </a:extLst>
          </p:cNvPr>
          <p:cNvSpPr txBox="1"/>
          <p:nvPr/>
        </p:nvSpPr>
        <p:spPr>
          <a:xfrm>
            <a:off x="10245663" y="4028754"/>
            <a:ext cx="687629" cy="230832"/>
          </a:xfrm>
          <a:prstGeom prst="rect">
            <a:avLst/>
          </a:prstGeom>
          <a:noFill/>
        </p:spPr>
        <p:txBody>
          <a:bodyPr wrap="square" rtlCol="0">
            <a:spAutoFit/>
          </a:bodyPr>
          <a:lstStyle/>
          <a:p>
            <a:r>
              <a:rPr lang="en-US" sz="900" b="1">
                <a:solidFill>
                  <a:schemeClr val="accent5"/>
                </a:solidFill>
              </a:rPr>
              <a:t>HAQESv1</a:t>
            </a:r>
          </a:p>
        </p:txBody>
      </p:sp>
      <p:pic>
        <p:nvPicPr>
          <p:cNvPr id="16" name="Picture 15" descr="A close-up of a logo&#10;&#10;AI-generated content may be incorrect.">
            <a:extLst>
              <a:ext uri="{FF2B5EF4-FFF2-40B4-BE49-F238E27FC236}">
                <a16:creationId xmlns:a16="http://schemas.microsoft.com/office/drawing/2014/main" id="{D5E14860-3EC8-98BF-08ED-1651E326AAF4}"/>
              </a:ext>
            </a:extLst>
          </p:cNvPr>
          <p:cNvPicPr>
            <a:picLocks noChangeAspect="1"/>
          </p:cNvPicPr>
          <p:nvPr/>
        </p:nvPicPr>
        <p:blipFill>
          <a:blip r:embed="rId3"/>
          <a:stretch>
            <a:fillRect/>
          </a:stretch>
        </p:blipFill>
        <p:spPr>
          <a:xfrm>
            <a:off x="1195037" y="2280475"/>
            <a:ext cx="5063368" cy="1350231"/>
          </a:xfrm>
          <a:prstGeom prst="rect">
            <a:avLst/>
          </a:prstGeom>
        </p:spPr>
      </p:pic>
      <p:sp>
        <p:nvSpPr>
          <p:cNvPr id="10" name="TextBox 9">
            <a:extLst>
              <a:ext uri="{FF2B5EF4-FFF2-40B4-BE49-F238E27FC236}">
                <a16:creationId xmlns:a16="http://schemas.microsoft.com/office/drawing/2014/main" id="{72730BB0-4014-4987-B648-BAE0F6563B1F}"/>
              </a:ext>
            </a:extLst>
          </p:cNvPr>
          <p:cNvSpPr txBox="1"/>
          <p:nvPr/>
        </p:nvSpPr>
        <p:spPr>
          <a:xfrm>
            <a:off x="7607300" y="1388341"/>
            <a:ext cx="6096000" cy="369332"/>
          </a:xfrm>
          <a:prstGeom prst="rect">
            <a:avLst/>
          </a:prstGeom>
          <a:noFill/>
        </p:spPr>
        <p:txBody>
          <a:bodyPr wrap="square">
            <a:spAutoFit/>
          </a:bodyPr>
          <a:lstStyle/>
          <a:p>
            <a:r>
              <a:rPr lang="en-US"/>
              <a:t>Download Link: </a:t>
            </a:r>
            <a:r>
              <a:rPr lang="en-US">
                <a:hlinkClick r:id="rId4"/>
              </a:rPr>
              <a:t>air.csiss.gmu.edu/</a:t>
            </a:r>
            <a:r>
              <a:rPr lang="en-US" err="1">
                <a:hlinkClick r:id="rId4"/>
              </a:rPr>
              <a:t>yli</a:t>
            </a:r>
            <a:r>
              <a:rPr lang="en-US">
                <a:hlinkClick r:id="rId4"/>
              </a:rPr>
              <a:t>/HAQES/</a:t>
            </a:r>
            <a:endParaRPr lang="en-US"/>
          </a:p>
        </p:txBody>
      </p:sp>
      <p:pic>
        <p:nvPicPr>
          <p:cNvPr id="8" name="Picture 7">
            <a:extLst>
              <a:ext uri="{FF2B5EF4-FFF2-40B4-BE49-F238E27FC236}">
                <a16:creationId xmlns:a16="http://schemas.microsoft.com/office/drawing/2014/main" id="{7A31F14B-93AD-781C-FAB1-80DF82E8454C}"/>
              </a:ext>
            </a:extLst>
          </p:cNvPr>
          <p:cNvPicPr>
            <a:picLocks noChangeAspect="1"/>
          </p:cNvPicPr>
          <p:nvPr/>
        </p:nvPicPr>
        <p:blipFill>
          <a:blip r:embed="rId5"/>
          <a:stretch>
            <a:fillRect/>
          </a:stretch>
        </p:blipFill>
        <p:spPr>
          <a:xfrm>
            <a:off x="8409919" y="2280474"/>
            <a:ext cx="3797081" cy="2699487"/>
          </a:xfrm>
          <a:prstGeom prst="rect">
            <a:avLst/>
          </a:prstGeom>
        </p:spPr>
      </p:pic>
    </p:spTree>
    <p:extLst>
      <p:ext uri="{BB962C8B-B14F-4D97-AF65-F5344CB8AC3E}">
        <p14:creationId xmlns:p14="http://schemas.microsoft.com/office/powerpoint/2010/main" val="401398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93FF8-63C8-4D98-EA74-E0FBF7D60045}"/>
              </a:ext>
            </a:extLst>
          </p:cNvPr>
          <p:cNvSpPr>
            <a:spLocks noGrp="1"/>
          </p:cNvSpPr>
          <p:nvPr>
            <p:ph type="title"/>
          </p:nvPr>
        </p:nvSpPr>
        <p:spPr>
          <a:xfrm>
            <a:off x="838199" y="365125"/>
            <a:ext cx="11167699" cy="1325563"/>
          </a:xfrm>
        </p:spPr>
        <p:txBody>
          <a:bodyPr>
            <a:normAutofit/>
          </a:bodyPr>
          <a:lstStyle/>
          <a:p>
            <a:r>
              <a:rPr lang="en-US" sz="3600" dirty="0"/>
              <a:t>HAQES Captured the July 2026 Canadian Smoke Event</a:t>
            </a:r>
          </a:p>
        </p:txBody>
      </p:sp>
      <p:sp>
        <p:nvSpPr>
          <p:cNvPr id="4" name="Date Placeholder 3">
            <a:extLst>
              <a:ext uri="{FF2B5EF4-FFF2-40B4-BE49-F238E27FC236}">
                <a16:creationId xmlns:a16="http://schemas.microsoft.com/office/drawing/2014/main" id="{0C2C6FDE-B93D-127B-B2D0-22B679884D6F}"/>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86069C3D-36F4-E835-380D-C37012BD756A}"/>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7D3E9995-A690-972A-CF4F-152770D6EF39}"/>
              </a:ext>
            </a:extLst>
          </p:cNvPr>
          <p:cNvSpPr>
            <a:spLocks noGrp="1"/>
          </p:cNvSpPr>
          <p:nvPr>
            <p:ph type="sldNum" sz="quarter" idx="12"/>
          </p:nvPr>
        </p:nvSpPr>
        <p:spPr/>
        <p:txBody>
          <a:bodyPr/>
          <a:lstStyle/>
          <a:p>
            <a:fld id="{55526DC5-F90C-424C-8E7B-0B7A71407C50}" type="slidenum">
              <a:rPr lang="en-US" smtClean="0"/>
              <a:t>7</a:t>
            </a:fld>
            <a:endParaRPr lang="en-US"/>
          </a:p>
        </p:txBody>
      </p:sp>
      <p:pic>
        <p:nvPicPr>
          <p:cNvPr id="7" name="Picture 6">
            <a:extLst>
              <a:ext uri="{FF2B5EF4-FFF2-40B4-BE49-F238E27FC236}">
                <a16:creationId xmlns:a16="http://schemas.microsoft.com/office/drawing/2014/main" id="{6EE33BB3-CE27-EEB6-9DF5-BCDAFE287571}"/>
              </a:ext>
              <a:ext uri="{C183D7F6-B498-43B3-948B-1728B52AA6E4}">
                <adec:decorative xmlns:adec="http://schemas.microsoft.com/office/drawing/2017/decorative" val="1"/>
              </a:ext>
            </a:extLst>
          </p:cNvPr>
          <p:cNvPicPr>
            <a:picLocks noChangeAspect="1"/>
          </p:cNvPicPr>
          <p:nvPr/>
        </p:nvPicPr>
        <p:blipFill>
          <a:blip r:embed="rId2"/>
          <a:srcRect t="49797" b="15511"/>
          <a:stretch>
            <a:fillRect/>
          </a:stretch>
        </p:blipFill>
        <p:spPr>
          <a:xfrm>
            <a:off x="339740" y="1620924"/>
            <a:ext cx="11834691" cy="1506901"/>
          </a:xfrm>
          <a:prstGeom prst="rect">
            <a:avLst/>
          </a:prstGeom>
        </p:spPr>
      </p:pic>
      <p:pic>
        <p:nvPicPr>
          <p:cNvPr id="9" name="Picture 8">
            <a:extLst>
              <a:ext uri="{FF2B5EF4-FFF2-40B4-BE49-F238E27FC236}">
                <a16:creationId xmlns:a16="http://schemas.microsoft.com/office/drawing/2014/main" id="{CCB70B43-6107-D14D-CEB6-E95CAA3FD77A}"/>
              </a:ext>
              <a:ext uri="{C183D7F6-B498-43B3-948B-1728B52AA6E4}">
                <adec:decorative xmlns:adec="http://schemas.microsoft.com/office/drawing/2017/decorative" val="1"/>
              </a:ext>
            </a:extLst>
          </p:cNvPr>
          <p:cNvPicPr>
            <a:picLocks noChangeAspect="1"/>
          </p:cNvPicPr>
          <p:nvPr/>
        </p:nvPicPr>
        <p:blipFill>
          <a:blip r:embed="rId2"/>
          <a:srcRect l="-288" t="9174" r="288" b="56134"/>
          <a:stretch>
            <a:fillRect/>
          </a:stretch>
        </p:blipFill>
        <p:spPr>
          <a:xfrm>
            <a:off x="248183" y="3398024"/>
            <a:ext cx="11926247" cy="1518559"/>
          </a:xfrm>
          <a:prstGeom prst="rect">
            <a:avLst/>
          </a:prstGeom>
        </p:spPr>
      </p:pic>
      <p:pic>
        <p:nvPicPr>
          <p:cNvPr id="11" name="Picture 10">
            <a:extLst>
              <a:ext uri="{FF2B5EF4-FFF2-40B4-BE49-F238E27FC236}">
                <a16:creationId xmlns:a16="http://schemas.microsoft.com/office/drawing/2014/main" id="{219FD009-E984-AB66-2F26-4E409E4ECE06}"/>
              </a:ext>
              <a:ext uri="{C183D7F6-B498-43B3-948B-1728B52AA6E4}">
                <adec:decorative xmlns:adec="http://schemas.microsoft.com/office/drawing/2017/decorative" val="1"/>
              </a:ext>
            </a:extLst>
          </p:cNvPr>
          <p:cNvPicPr>
            <a:picLocks noChangeAspect="1"/>
          </p:cNvPicPr>
          <p:nvPr/>
        </p:nvPicPr>
        <p:blipFill>
          <a:blip r:embed="rId2"/>
          <a:srcRect l="4669" t="87443" r="5757" b="7524"/>
          <a:stretch>
            <a:fillRect/>
          </a:stretch>
        </p:blipFill>
        <p:spPr>
          <a:xfrm>
            <a:off x="995216" y="4910587"/>
            <a:ext cx="10858500" cy="223910"/>
          </a:xfrm>
          <a:prstGeom prst="rect">
            <a:avLst/>
          </a:prstGeom>
        </p:spPr>
      </p:pic>
      <p:sp>
        <p:nvSpPr>
          <p:cNvPr id="3" name="TextBox 2">
            <a:extLst>
              <a:ext uri="{FF2B5EF4-FFF2-40B4-BE49-F238E27FC236}">
                <a16:creationId xmlns:a16="http://schemas.microsoft.com/office/drawing/2014/main" id="{377BA756-B4B1-B137-6621-BF699E2B752F}"/>
              </a:ext>
            </a:extLst>
          </p:cNvPr>
          <p:cNvSpPr txBox="1"/>
          <p:nvPr/>
        </p:nvSpPr>
        <p:spPr>
          <a:xfrm rot="16200000">
            <a:off x="-909748" y="2148039"/>
            <a:ext cx="2219608" cy="400110"/>
          </a:xfrm>
          <a:prstGeom prst="rect">
            <a:avLst/>
          </a:prstGeom>
          <a:noFill/>
        </p:spPr>
        <p:txBody>
          <a:bodyPr wrap="square" rtlCol="0">
            <a:spAutoFit/>
          </a:bodyPr>
          <a:lstStyle/>
          <a:p>
            <a:pPr algn="ctr"/>
            <a:r>
              <a:rPr lang="en-US" sz="2000" b="1" dirty="0"/>
              <a:t>24-h Forecast</a:t>
            </a:r>
          </a:p>
        </p:txBody>
      </p:sp>
      <p:sp>
        <p:nvSpPr>
          <p:cNvPr id="8" name="TextBox 7">
            <a:extLst>
              <a:ext uri="{FF2B5EF4-FFF2-40B4-BE49-F238E27FC236}">
                <a16:creationId xmlns:a16="http://schemas.microsoft.com/office/drawing/2014/main" id="{0ACCC628-35A9-4967-EA16-B64A30C1C13E}"/>
              </a:ext>
            </a:extLst>
          </p:cNvPr>
          <p:cNvSpPr txBox="1"/>
          <p:nvPr/>
        </p:nvSpPr>
        <p:spPr>
          <a:xfrm>
            <a:off x="552983" y="1306744"/>
            <a:ext cx="2832671" cy="369332"/>
          </a:xfrm>
          <a:prstGeom prst="rect">
            <a:avLst/>
          </a:prstGeom>
          <a:noFill/>
        </p:spPr>
        <p:txBody>
          <a:bodyPr wrap="square" rtlCol="0">
            <a:spAutoFit/>
          </a:bodyPr>
          <a:lstStyle/>
          <a:p>
            <a:pPr algn="ctr"/>
            <a:r>
              <a:rPr lang="en-US" b="1" dirty="0"/>
              <a:t>Valid Jul 16</a:t>
            </a:r>
          </a:p>
        </p:txBody>
      </p:sp>
      <p:sp>
        <p:nvSpPr>
          <p:cNvPr id="10" name="TextBox 9">
            <a:extLst>
              <a:ext uri="{FF2B5EF4-FFF2-40B4-BE49-F238E27FC236}">
                <a16:creationId xmlns:a16="http://schemas.microsoft.com/office/drawing/2014/main" id="{8FAE80EF-C704-AE13-B032-3DCC92E51F31}"/>
              </a:ext>
            </a:extLst>
          </p:cNvPr>
          <p:cNvSpPr txBox="1"/>
          <p:nvPr/>
        </p:nvSpPr>
        <p:spPr>
          <a:xfrm>
            <a:off x="3490161" y="1306744"/>
            <a:ext cx="2832671" cy="369332"/>
          </a:xfrm>
          <a:prstGeom prst="rect">
            <a:avLst/>
          </a:prstGeom>
          <a:noFill/>
        </p:spPr>
        <p:txBody>
          <a:bodyPr wrap="square" rtlCol="0">
            <a:spAutoFit/>
          </a:bodyPr>
          <a:lstStyle/>
          <a:p>
            <a:pPr algn="ctr"/>
            <a:r>
              <a:rPr lang="en-US" b="1" dirty="0"/>
              <a:t>Valid Jul 17</a:t>
            </a:r>
          </a:p>
        </p:txBody>
      </p:sp>
      <p:sp>
        <p:nvSpPr>
          <p:cNvPr id="12" name="TextBox 11">
            <a:extLst>
              <a:ext uri="{FF2B5EF4-FFF2-40B4-BE49-F238E27FC236}">
                <a16:creationId xmlns:a16="http://schemas.microsoft.com/office/drawing/2014/main" id="{03BC2046-FFD5-6A15-8BF1-17BE80B3FE83}"/>
              </a:ext>
            </a:extLst>
          </p:cNvPr>
          <p:cNvSpPr txBox="1"/>
          <p:nvPr/>
        </p:nvSpPr>
        <p:spPr>
          <a:xfrm>
            <a:off x="6378470" y="1306744"/>
            <a:ext cx="2832671" cy="369332"/>
          </a:xfrm>
          <a:prstGeom prst="rect">
            <a:avLst/>
          </a:prstGeom>
          <a:noFill/>
        </p:spPr>
        <p:txBody>
          <a:bodyPr wrap="square" rtlCol="0">
            <a:spAutoFit/>
          </a:bodyPr>
          <a:lstStyle/>
          <a:p>
            <a:pPr algn="ctr"/>
            <a:r>
              <a:rPr lang="en-US" b="1" dirty="0"/>
              <a:t>Valid Jul 18</a:t>
            </a:r>
          </a:p>
        </p:txBody>
      </p:sp>
      <p:sp>
        <p:nvSpPr>
          <p:cNvPr id="13" name="TextBox 12">
            <a:extLst>
              <a:ext uri="{FF2B5EF4-FFF2-40B4-BE49-F238E27FC236}">
                <a16:creationId xmlns:a16="http://schemas.microsoft.com/office/drawing/2014/main" id="{A173952D-2BFD-79CD-4E46-2CE544D5F947}"/>
              </a:ext>
            </a:extLst>
          </p:cNvPr>
          <p:cNvSpPr txBox="1"/>
          <p:nvPr/>
        </p:nvSpPr>
        <p:spPr>
          <a:xfrm>
            <a:off x="9310323" y="1306744"/>
            <a:ext cx="2832671" cy="369332"/>
          </a:xfrm>
          <a:prstGeom prst="rect">
            <a:avLst/>
          </a:prstGeom>
          <a:noFill/>
        </p:spPr>
        <p:txBody>
          <a:bodyPr wrap="square" rtlCol="0">
            <a:spAutoFit/>
          </a:bodyPr>
          <a:lstStyle/>
          <a:p>
            <a:pPr algn="ctr"/>
            <a:r>
              <a:rPr lang="en-US" b="1" dirty="0"/>
              <a:t>Valid Jul 19</a:t>
            </a:r>
          </a:p>
        </p:txBody>
      </p:sp>
      <p:sp>
        <p:nvSpPr>
          <p:cNvPr id="19" name="TextBox 18">
            <a:extLst>
              <a:ext uri="{FF2B5EF4-FFF2-40B4-BE49-F238E27FC236}">
                <a16:creationId xmlns:a16="http://schemas.microsoft.com/office/drawing/2014/main" id="{DE0400F6-FFA8-E8B6-F886-93F91F329A9F}"/>
              </a:ext>
            </a:extLst>
          </p:cNvPr>
          <p:cNvSpPr txBox="1"/>
          <p:nvPr/>
        </p:nvSpPr>
        <p:spPr>
          <a:xfrm>
            <a:off x="1445020" y="5044444"/>
            <a:ext cx="749423" cy="461665"/>
          </a:xfrm>
          <a:prstGeom prst="rect">
            <a:avLst/>
          </a:prstGeom>
          <a:noFill/>
        </p:spPr>
        <p:txBody>
          <a:bodyPr wrap="square" rtlCol="0">
            <a:spAutoFit/>
          </a:bodyPr>
          <a:lstStyle/>
          <a:p>
            <a:pPr algn="ctr"/>
            <a:r>
              <a:rPr lang="en-US" sz="1200" dirty="0"/>
              <a:t>Good</a:t>
            </a:r>
          </a:p>
          <a:p>
            <a:pPr algn="ctr"/>
            <a:r>
              <a:rPr lang="en-US" sz="1200" dirty="0"/>
              <a:t>(0-9)</a:t>
            </a:r>
          </a:p>
        </p:txBody>
      </p:sp>
      <p:sp>
        <p:nvSpPr>
          <p:cNvPr id="20" name="TextBox 19">
            <a:extLst>
              <a:ext uri="{FF2B5EF4-FFF2-40B4-BE49-F238E27FC236}">
                <a16:creationId xmlns:a16="http://schemas.microsoft.com/office/drawing/2014/main" id="{BDF2EE0C-D52D-0EC6-3499-372BF96EFE05}"/>
              </a:ext>
            </a:extLst>
          </p:cNvPr>
          <p:cNvSpPr txBox="1"/>
          <p:nvPr/>
        </p:nvSpPr>
        <p:spPr>
          <a:xfrm>
            <a:off x="2961418" y="5035962"/>
            <a:ext cx="1326107" cy="461665"/>
          </a:xfrm>
          <a:prstGeom prst="rect">
            <a:avLst/>
          </a:prstGeom>
          <a:noFill/>
        </p:spPr>
        <p:txBody>
          <a:bodyPr wrap="square" rtlCol="0">
            <a:spAutoFit/>
          </a:bodyPr>
          <a:lstStyle/>
          <a:p>
            <a:pPr algn="ctr"/>
            <a:r>
              <a:rPr lang="en-US" sz="1200" dirty="0"/>
              <a:t>Moderate</a:t>
            </a:r>
          </a:p>
          <a:p>
            <a:pPr algn="ctr"/>
            <a:r>
              <a:rPr lang="en-US" sz="1200" dirty="0"/>
              <a:t>(9-35)</a:t>
            </a:r>
          </a:p>
        </p:txBody>
      </p:sp>
      <p:sp>
        <p:nvSpPr>
          <p:cNvPr id="21" name="TextBox 20">
            <a:extLst>
              <a:ext uri="{FF2B5EF4-FFF2-40B4-BE49-F238E27FC236}">
                <a16:creationId xmlns:a16="http://schemas.microsoft.com/office/drawing/2014/main" id="{ABB6845E-D799-83D5-BCC6-6AF6B10667AB}"/>
              </a:ext>
            </a:extLst>
          </p:cNvPr>
          <p:cNvSpPr txBox="1"/>
          <p:nvPr/>
        </p:nvSpPr>
        <p:spPr>
          <a:xfrm>
            <a:off x="4567302" y="5035962"/>
            <a:ext cx="1906438" cy="461665"/>
          </a:xfrm>
          <a:prstGeom prst="rect">
            <a:avLst/>
          </a:prstGeom>
          <a:noFill/>
        </p:spPr>
        <p:txBody>
          <a:bodyPr wrap="square" rtlCol="0">
            <a:spAutoFit/>
          </a:bodyPr>
          <a:lstStyle/>
          <a:p>
            <a:pPr algn="ctr"/>
            <a:r>
              <a:rPr lang="en-US" sz="1200" dirty="0"/>
              <a:t>Unhealthy for Sensitive Groups (35-55)</a:t>
            </a:r>
          </a:p>
        </p:txBody>
      </p:sp>
      <p:sp>
        <p:nvSpPr>
          <p:cNvPr id="22" name="TextBox 21">
            <a:extLst>
              <a:ext uri="{FF2B5EF4-FFF2-40B4-BE49-F238E27FC236}">
                <a16:creationId xmlns:a16="http://schemas.microsoft.com/office/drawing/2014/main" id="{800C5A20-3782-171A-A03C-26137D674E09}"/>
              </a:ext>
            </a:extLst>
          </p:cNvPr>
          <p:cNvSpPr txBox="1"/>
          <p:nvPr/>
        </p:nvSpPr>
        <p:spPr>
          <a:xfrm>
            <a:off x="6570898" y="5044444"/>
            <a:ext cx="1326107" cy="461665"/>
          </a:xfrm>
          <a:prstGeom prst="rect">
            <a:avLst/>
          </a:prstGeom>
          <a:noFill/>
        </p:spPr>
        <p:txBody>
          <a:bodyPr wrap="square" rtlCol="0">
            <a:spAutoFit/>
          </a:bodyPr>
          <a:lstStyle/>
          <a:p>
            <a:pPr algn="ctr"/>
            <a:r>
              <a:rPr lang="en-US" sz="1200" dirty="0"/>
              <a:t>Unhealthy</a:t>
            </a:r>
          </a:p>
          <a:p>
            <a:pPr algn="ctr"/>
            <a:r>
              <a:rPr lang="en-US" sz="1200" dirty="0"/>
              <a:t>(55-125)</a:t>
            </a:r>
          </a:p>
        </p:txBody>
      </p:sp>
      <p:sp>
        <p:nvSpPr>
          <p:cNvPr id="23" name="TextBox 22">
            <a:extLst>
              <a:ext uri="{FF2B5EF4-FFF2-40B4-BE49-F238E27FC236}">
                <a16:creationId xmlns:a16="http://schemas.microsoft.com/office/drawing/2014/main" id="{D6A29A2D-AE78-0530-8DBB-A450E428E95E}"/>
              </a:ext>
            </a:extLst>
          </p:cNvPr>
          <p:cNvSpPr txBox="1"/>
          <p:nvPr/>
        </p:nvSpPr>
        <p:spPr>
          <a:xfrm>
            <a:off x="8205641" y="5044444"/>
            <a:ext cx="1828237" cy="461665"/>
          </a:xfrm>
          <a:prstGeom prst="rect">
            <a:avLst/>
          </a:prstGeom>
          <a:noFill/>
        </p:spPr>
        <p:txBody>
          <a:bodyPr wrap="square" rtlCol="0">
            <a:spAutoFit/>
          </a:bodyPr>
          <a:lstStyle/>
          <a:p>
            <a:pPr algn="ctr"/>
            <a:r>
              <a:rPr lang="en-US" sz="1200" dirty="0"/>
              <a:t>Very Unhealthy</a:t>
            </a:r>
          </a:p>
          <a:p>
            <a:pPr algn="ctr"/>
            <a:r>
              <a:rPr lang="en-US" sz="1200" dirty="0"/>
              <a:t>(125-225)</a:t>
            </a:r>
          </a:p>
        </p:txBody>
      </p:sp>
      <p:sp>
        <p:nvSpPr>
          <p:cNvPr id="24" name="TextBox 23">
            <a:extLst>
              <a:ext uri="{FF2B5EF4-FFF2-40B4-BE49-F238E27FC236}">
                <a16:creationId xmlns:a16="http://schemas.microsoft.com/office/drawing/2014/main" id="{FC91A3D0-EFB9-8B4A-8E73-E60F90E15FCF}"/>
              </a:ext>
            </a:extLst>
          </p:cNvPr>
          <p:cNvSpPr txBox="1"/>
          <p:nvPr/>
        </p:nvSpPr>
        <p:spPr>
          <a:xfrm>
            <a:off x="9977311" y="5044444"/>
            <a:ext cx="1828237" cy="461665"/>
          </a:xfrm>
          <a:prstGeom prst="rect">
            <a:avLst/>
          </a:prstGeom>
          <a:noFill/>
        </p:spPr>
        <p:txBody>
          <a:bodyPr wrap="square" rtlCol="0">
            <a:spAutoFit/>
          </a:bodyPr>
          <a:lstStyle/>
          <a:p>
            <a:pPr algn="ctr"/>
            <a:r>
              <a:rPr lang="en-US" sz="1200" dirty="0"/>
              <a:t>Hazardous</a:t>
            </a:r>
          </a:p>
          <a:p>
            <a:pPr algn="ctr"/>
            <a:r>
              <a:rPr lang="en-US" sz="1200" dirty="0"/>
              <a:t>(225+)</a:t>
            </a:r>
          </a:p>
        </p:txBody>
      </p:sp>
      <p:sp>
        <p:nvSpPr>
          <p:cNvPr id="25" name="TextBox 24">
            <a:extLst>
              <a:ext uri="{FF2B5EF4-FFF2-40B4-BE49-F238E27FC236}">
                <a16:creationId xmlns:a16="http://schemas.microsoft.com/office/drawing/2014/main" id="{3B2E5048-AE31-7536-DCCD-7910370162CE}"/>
              </a:ext>
            </a:extLst>
          </p:cNvPr>
          <p:cNvSpPr txBox="1"/>
          <p:nvPr/>
        </p:nvSpPr>
        <p:spPr>
          <a:xfrm>
            <a:off x="9526500" y="5594210"/>
            <a:ext cx="2882260" cy="523220"/>
          </a:xfrm>
          <a:prstGeom prst="rect">
            <a:avLst/>
          </a:prstGeom>
          <a:noFill/>
        </p:spPr>
        <p:txBody>
          <a:bodyPr wrap="square" rtlCol="0">
            <a:spAutoFit/>
          </a:bodyPr>
          <a:lstStyle/>
          <a:p>
            <a:pPr lvl="0"/>
            <a:r>
              <a:rPr lang="en-US" sz="1400" i="1" dirty="0"/>
              <a:t>Colored background = HAQESv2 </a:t>
            </a:r>
          </a:p>
          <a:p>
            <a:pPr lvl="0"/>
            <a:r>
              <a:rPr lang="en-US" sz="1400" i="1" dirty="0"/>
              <a:t>Colored circles = </a:t>
            </a:r>
            <a:r>
              <a:rPr lang="en-US" sz="1400" i="1" dirty="0" err="1"/>
              <a:t>AirNow</a:t>
            </a:r>
            <a:endParaRPr lang="en-US" sz="1400" i="1" dirty="0"/>
          </a:p>
        </p:txBody>
      </p:sp>
      <p:sp>
        <p:nvSpPr>
          <p:cNvPr id="26" name="TextBox 25">
            <a:extLst>
              <a:ext uri="{FF2B5EF4-FFF2-40B4-BE49-F238E27FC236}">
                <a16:creationId xmlns:a16="http://schemas.microsoft.com/office/drawing/2014/main" id="{514ED1C1-BDDD-1A02-C152-5ED9BFE02BF1}"/>
              </a:ext>
            </a:extLst>
          </p:cNvPr>
          <p:cNvSpPr txBox="1"/>
          <p:nvPr/>
        </p:nvSpPr>
        <p:spPr>
          <a:xfrm rot="16200000">
            <a:off x="-915446" y="3887255"/>
            <a:ext cx="2231003" cy="400110"/>
          </a:xfrm>
          <a:prstGeom prst="rect">
            <a:avLst/>
          </a:prstGeom>
          <a:noFill/>
        </p:spPr>
        <p:txBody>
          <a:bodyPr wrap="square" rtlCol="0">
            <a:spAutoFit/>
          </a:bodyPr>
          <a:lstStyle/>
          <a:p>
            <a:pPr algn="ctr"/>
            <a:r>
              <a:rPr lang="en-US" sz="2000" b="1" dirty="0"/>
              <a:t>48-h Forecast</a:t>
            </a:r>
          </a:p>
        </p:txBody>
      </p:sp>
      <p:sp>
        <p:nvSpPr>
          <p:cNvPr id="27" name="TextBox 26">
            <a:extLst>
              <a:ext uri="{FF2B5EF4-FFF2-40B4-BE49-F238E27FC236}">
                <a16:creationId xmlns:a16="http://schemas.microsoft.com/office/drawing/2014/main" id="{1A2CA2FA-8586-C494-2F96-F6462F737A5E}"/>
              </a:ext>
            </a:extLst>
          </p:cNvPr>
          <p:cNvSpPr txBox="1"/>
          <p:nvPr/>
        </p:nvSpPr>
        <p:spPr>
          <a:xfrm>
            <a:off x="552983" y="2801259"/>
            <a:ext cx="1175657" cy="307777"/>
          </a:xfrm>
          <a:prstGeom prst="rect">
            <a:avLst/>
          </a:prstGeom>
          <a:noFill/>
        </p:spPr>
        <p:txBody>
          <a:bodyPr wrap="square" rtlCol="0">
            <a:spAutoFit/>
          </a:bodyPr>
          <a:lstStyle/>
          <a:p>
            <a:r>
              <a:rPr lang="en-US" sz="1400" b="1" dirty="0"/>
              <a:t>Init Jul 15</a:t>
            </a:r>
          </a:p>
        </p:txBody>
      </p:sp>
      <p:sp>
        <p:nvSpPr>
          <p:cNvPr id="29" name="TextBox 28">
            <a:extLst>
              <a:ext uri="{FF2B5EF4-FFF2-40B4-BE49-F238E27FC236}">
                <a16:creationId xmlns:a16="http://schemas.microsoft.com/office/drawing/2014/main" id="{47B95238-A8F1-9902-7A1B-93366E5CD035}"/>
              </a:ext>
            </a:extLst>
          </p:cNvPr>
          <p:cNvSpPr txBox="1"/>
          <p:nvPr/>
        </p:nvSpPr>
        <p:spPr>
          <a:xfrm>
            <a:off x="520325" y="4608806"/>
            <a:ext cx="1175657" cy="307777"/>
          </a:xfrm>
          <a:prstGeom prst="rect">
            <a:avLst/>
          </a:prstGeom>
          <a:noFill/>
        </p:spPr>
        <p:txBody>
          <a:bodyPr wrap="square" rtlCol="0">
            <a:spAutoFit/>
          </a:bodyPr>
          <a:lstStyle/>
          <a:p>
            <a:r>
              <a:rPr lang="en-US" sz="1400" b="1" dirty="0"/>
              <a:t>Init Jul 14</a:t>
            </a:r>
          </a:p>
        </p:txBody>
      </p:sp>
      <p:sp>
        <p:nvSpPr>
          <p:cNvPr id="30" name="TextBox 29">
            <a:extLst>
              <a:ext uri="{FF2B5EF4-FFF2-40B4-BE49-F238E27FC236}">
                <a16:creationId xmlns:a16="http://schemas.microsoft.com/office/drawing/2014/main" id="{2E5153EE-945A-9E28-8BBF-CC11F8BF534F}"/>
              </a:ext>
            </a:extLst>
          </p:cNvPr>
          <p:cNvSpPr txBox="1"/>
          <p:nvPr/>
        </p:nvSpPr>
        <p:spPr>
          <a:xfrm>
            <a:off x="3503012" y="2801259"/>
            <a:ext cx="1175657" cy="307777"/>
          </a:xfrm>
          <a:prstGeom prst="rect">
            <a:avLst/>
          </a:prstGeom>
          <a:noFill/>
        </p:spPr>
        <p:txBody>
          <a:bodyPr wrap="square" rtlCol="0">
            <a:spAutoFit/>
          </a:bodyPr>
          <a:lstStyle/>
          <a:p>
            <a:r>
              <a:rPr lang="en-US" sz="1400" b="1" dirty="0"/>
              <a:t>Init Jul 16</a:t>
            </a:r>
          </a:p>
        </p:txBody>
      </p:sp>
      <p:sp>
        <p:nvSpPr>
          <p:cNvPr id="31" name="TextBox 30">
            <a:extLst>
              <a:ext uri="{FF2B5EF4-FFF2-40B4-BE49-F238E27FC236}">
                <a16:creationId xmlns:a16="http://schemas.microsoft.com/office/drawing/2014/main" id="{2056A836-9FD6-D8D9-C8E8-7236D65AE119}"/>
              </a:ext>
            </a:extLst>
          </p:cNvPr>
          <p:cNvSpPr txBox="1"/>
          <p:nvPr/>
        </p:nvSpPr>
        <p:spPr>
          <a:xfrm>
            <a:off x="3470354" y="4608806"/>
            <a:ext cx="1175657" cy="307777"/>
          </a:xfrm>
          <a:prstGeom prst="rect">
            <a:avLst/>
          </a:prstGeom>
          <a:noFill/>
        </p:spPr>
        <p:txBody>
          <a:bodyPr wrap="square" rtlCol="0">
            <a:spAutoFit/>
          </a:bodyPr>
          <a:lstStyle/>
          <a:p>
            <a:r>
              <a:rPr lang="en-US" sz="1400" b="1" dirty="0"/>
              <a:t>Init Jul 15</a:t>
            </a:r>
          </a:p>
        </p:txBody>
      </p:sp>
      <p:sp>
        <p:nvSpPr>
          <p:cNvPr id="32" name="TextBox 31">
            <a:extLst>
              <a:ext uri="{FF2B5EF4-FFF2-40B4-BE49-F238E27FC236}">
                <a16:creationId xmlns:a16="http://schemas.microsoft.com/office/drawing/2014/main" id="{D9D5ECF0-0ADE-924C-20AA-6D6CBCDBEF86}"/>
              </a:ext>
            </a:extLst>
          </p:cNvPr>
          <p:cNvSpPr txBox="1"/>
          <p:nvPr/>
        </p:nvSpPr>
        <p:spPr>
          <a:xfrm>
            <a:off x="6420383" y="2801259"/>
            <a:ext cx="1175657" cy="307777"/>
          </a:xfrm>
          <a:prstGeom prst="rect">
            <a:avLst/>
          </a:prstGeom>
          <a:noFill/>
        </p:spPr>
        <p:txBody>
          <a:bodyPr wrap="square" rtlCol="0">
            <a:spAutoFit/>
          </a:bodyPr>
          <a:lstStyle/>
          <a:p>
            <a:r>
              <a:rPr lang="en-US" sz="1400" b="1" dirty="0"/>
              <a:t>Init Jul 17</a:t>
            </a:r>
          </a:p>
        </p:txBody>
      </p:sp>
      <p:sp>
        <p:nvSpPr>
          <p:cNvPr id="33" name="TextBox 32">
            <a:extLst>
              <a:ext uri="{FF2B5EF4-FFF2-40B4-BE49-F238E27FC236}">
                <a16:creationId xmlns:a16="http://schemas.microsoft.com/office/drawing/2014/main" id="{BFC108DF-FC89-1F28-9772-4783A1511BE1}"/>
              </a:ext>
            </a:extLst>
          </p:cNvPr>
          <p:cNvSpPr txBox="1"/>
          <p:nvPr/>
        </p:nvSpPr>
        <p:spPr>
          <a:xfrm>
            <a:off x="6387725" y="4608806"/>
            <a:ext cx="1175657" cy="307777"/>
          </a:xfrm>
          <a:prstGeom prst="rect">
            <a:avLst/>
          </a:prstGeom>
          <a:noFill/>
        </p:spPr>
        <p:txBody>
          <a:bodyPr wrap="square" rtlCol="0">
            <a:spAutoFit/>
          </a:bodyPr>
          <a:lstStyle/>
          <a:p>
            <a:r>
              <a:rPr lang="en-US" sz="1400" b="1" dirty="0"/>
              <a:t>Init Jul 16</a:t>
            </a:r>
          </a:p>
        </p:txBody>
      </p:sp>
      <p:sp>
        <p:nvSpPr>
          <p:cNvPr id="36" name="TextBox 35">
            <a:extLst>
              <a:ext uri="{FF2B5EF4-FFF2-40B4-BE49-F238E27FC236}">
                <a16:creationId xmlns:a16="http://schemas.microsoft.com/office/drawing/2014/main" id="{F1675547-C5BC-948A-7CF9-7DFC4081883A}"/>
              </a:ext>
            </a:extLst>
          </p:cNvPr>
          <p:cNvSpPr txBox="1"/>
          <p:nvPr/>
        </p:nvSpPr>
        <p:spPr>
          <a:xfrm>
            <a:off x="9345938" y="2791324"/>
            <a:ext cx="1175657" cy="307777"/>
          </a:xfrm>
          <a:prstGeom prst="rect">
            <a:avLst/>
          </a:prstGeom>
          <a:noFill/>
        </p:spPr>
        <p:txBody>
          <a:bodyPr wrap="square" rtlCol="0">
            <a:spAutoFit/>
          </a:bodyPr>
          <a:lstStyle/>
          <a:p>
            <a:r>
              <a:rPr lang="en-US" sz="1400" b="1" dirty="0"/>
              <a:t>Init Jul 18</a:t>
            </a:r>
          </a:p>
        </p:txBody>
      </p:sp>
      <p:sp>
        <p:nvSpPr>
          <p:cNvPr id="37" name="TextBox 36">
            <a:extLst>
              <a:ext uri="{FF2B5EF4-FFF2-40B4-BE49-F238E27FC236}">
                <a16:creationId xmlns:a16="http://schemas.microsoft.com/office/drawing/2014/main" id="{E13A49A6-8C13-3269-2BA9-6F3E36E435B7}"/>
              </a:ext>
            </a:extLst>
          </p:cNvPr>
          <p:cNvSpPr txBox="1"/>
          <p:nvPr/>
        </p:nvSpPr>
        <p:spPr>
          <a:xfrm>
            <a:off x="9356824" y="4598871"/>
            <a:ext cx="1175657" cy="307777"/>
          </a:xfrm>
          <a:prstGeom prst="rect">
            <a:avLst/>
          </a:prstGeom>
          <a:noFill/>
        </p:spPr>
        <p:txBody>
          <a:bodyPr wrap="square" rtlCol="0">
            <a:spAutoFit/>
          </a:bodyPr>
          <a:lstStyle/>
          <a:p>
            <a:r>
              <a:rPr lang="en-US" sz="1400" b="1" dirty="0"/>
              <a:t>Init Jul 17</a:t>
            </a:r>
          </a:p>
        </p:txBody>
      </p:sp>
      <p:graphicFrame>
        <p:nvGraphicFramePr>
          <p:cNvPr id="39" name="Table 38">
            <a:extLst>
              <a:ext uri="{FF2B5EF4-FFF2-40B4-BE49-F238E27FC236}">
                <a16:creationId xmlns:a16="http://schemas.microsoft.com/office/drawing/2014/main" id="{5A71AA14-1DBE-6E75-E0E6-EBDE6A709A52}"/>
              </a:ext>
            </a:extLst>
          </p:cNvPr>
          <p:cNvGraphicFramePr>
            <a:graphicFrameLocks noGrp="1"/>
          </p:cNvGraphicFramePr>
          <p:nvPr>
            <p:extLst>
              <p:ext uri="{D42A27DB-BD31-4B8C-83A1-F6EECF244321}">
                <p14:modId xmlns:p14="http://schemas.microsoft.com/office/powerpoint/2010/main" val="3192930558"/>
              </p:ext>
            </p:extLst>
          </p:nvPr>
        </p:nvGraphicFramePr>
        <p:xfrm>
          <a:off x="4454079" y="5551256"/>
          <a:ext cx="5050976" cy="1005840"/>
        </p:xfrm>
        <a:graphic>
          <a:graphicData uri="http://schemas.openxmlformats.org/drawingml/2006/table">
            <a:tbl>
              <a:tblPr firstRow="1" bandRow="1">
                <a:tableStyleId>{5C22544A-7EE6-4342-B048-85BDC9FD1C3A}</a:tableStyleId>
              </a:tblPr>
              <a:tblGrid>
                <a:gridCol w="683310">
                  <a:extLst>
                    <a:ext uri="{9D8B030D-6E8A-4147-A177-3AD203B41FA5}">
                      <a16:colId xmlns:a16="http://schemas.microsoft.com/office/drawing/2014/main" val="2708305914"/>
                    </a:ext>
                  </a:extLst>
                </a:gridCol>
                <a:gridCol w="840693">
                  <a:extLst>
                    <a:ext uri="{9D8B030D-6E8A-4147-A177-3AD203B41FA5}">
                      <a16:colId xmlns:a16="http://schemas.microsoft.com/office/drawing/2014/main" val="1290231769"/>
                    </a:ext>
                  </a:extLst>
                </a:gridCol>
                <a:gridCol w="1001486">
                  <a:extLst>
                    <a:ext uri="{9D8B030D-6E8A-4147-A177-3AD203B41FA5}">
                      <a16:colId xmlns:a16="http://schemas.microsoft.com/office/drawing/2014/main" val="850300577"/>
                    </a:ext>
                  </a:extLst>
                </a:gridCol>
                <a:gridCol w="1099457">
                  <a:extLst>
                    <a:ext uri="{9D8B030D-6E8A-4147-A177-3AD203B41FA5}">
                      <a16:colId xmlns:a16="http://schemas.microsoft.com/office/drawing/2014/main" val="1219438836"/>
                    </a:ext>
                  </a:extLst>
                </a:gridCol>
                <a:gridCol w="1426030">
                  <a:extLst>
                    <a:ext uri="{9D8B030D-6E8A-4147-A177-3AD203B41FA5}">
                      <a16:colId xmlns:a16="http://schemas.microsoft.com/office/drawing/2014/main" val="3748758046"/>
                    </a:ext>
                  </a:extLst>
                </a:gridCol>
              </a:tblGrid>
              <a:tr h="304800">
                <a:tc>
                  <a:txBody>
                    <a:bodyPr/>
                    <a:lstStyle/>
                    <a:p>
                      <a:endParaRPr lang="en-US" sz="160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RMSE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CORR</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Hit Rate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False Alarm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6127168"/>
                  </a:ext>
                </a:extLst>
              </a:tr>
              <a:tr h="304800">
                <a:tc>
                  <a:txBody>
                    <a:bodyPr/>
                    <a:lstStyle/>
                    <a:p>
                      <a:r>
                        <a:rPr lang="en-US" sz="1600" dirty="0">
                          <a:solidFill>
                            <a:schemeClr val="tx1"/>
                          </a:solidFill>
                        </a:rPr>
                        <a:t>24 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26.2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0.82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0.83</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0.1</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63181"/>
                  </a:ext>
                </a:extLst>
              </a:tr>
              <a:tr h="304800">
                <a:tc>
                  <a:txBody>
                    <a:bodyPr/>
                    <a:lstStyle/>
                    <a:p>
                      <a:r>
                        <a:rPr lang="en-US" sz="1600" dirty="0">
                          <a:solidFill>
                            <a:schemeClr val="tx1"/>
                          </a:solidFill>
                        </a:rPr>
                        <a:t>48 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28.5</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0.8</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0.83</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0.09</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0901945"/>
                  </a:ext>
                </a:extLst>
              </a:tr>
            </a:tbl>
          </a:graphicData>
        </a:graphic>
      </p:graphicFrame>
      <p:sp>
        <p:nvSpPr>
          <p:cNvPr id="42" name="TextBox 41">
            <a:extLst>
              <a:ext uri="{FF2B5EF4-FFF2-40B4-BE49-F238E27FC236}">
                <a16:creationId xmlns:a16="http://schemas.microsoft.com/office/drawing/2014/main" id="{A0484EBB-402A-36A3-3612-5E1EE03E2578}"/>
              </a:ext>
            </a:extLst>
          </p:cNvPr>
          <p:cNvSpPr txBox="1"/>
          <p:nvPr/>
        </p:nvSpPr>
        <p:spPr>
          <a:xfrm>
            <a:off x="347870" y="5504593"/>
            <a:ext cx="3639840" cy="1015663"/>
          </a:xfrm>
          <a:prstGeom prst="rect">
            <a:avLst/>
          </a:prstGeom>
          <a:noFill/>
        </p:spPr>
        <p:txBody>
          <a:bodyPr wrap="square">
            <a:spAutoFit/>
          </a:bodyPr>
          <a:lstStyle/>
          <a:p>
            <a:r>
              <a:rPr lang="en-US" sz="2000" dirty="0">
                <a:latin typeface="Garamond" panose="02020404030301010803" pitchFamily="18" charset="0"/>
              </a:rPr>
              <a:t>HAQES captured the smoke-transport pattern, with increasing uncertainty at longer lead times.</a:t>
            </a:r>
          </a:p>
        </p:txBody>
      </p:sp>
    </p:spTree>
    <p:extLst>
      <p:ext uri="{BB962C8B-B14F-4D97-AF65-F5344CB8AC3E}">
        <p14:creationId xmlns:p14="http://schemas.microsoft.com/office/powerpoint/2010/main" val="351900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linds(horizontal)">
                                      <p:cBhvr>
                                        <p:cTn id="13" dur="500"/>
                                        <p:tgtEl>
                                          <p:spTgt spid="2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blinds(horizontal)">
                                      <p:cBhvr>
                                        <p:cTn id="16" dur="500"/>
                                        <p:tgtEl>
                                          <p:spTgt spid="31"/>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blinds(horizontal)">
                                      <p:cBhvr>
                                        <p:cTn id="19" dur="500"/>
                                        <p:tgtEl>
                                          <p:spTgt spid="33"/>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blinds(horizontal)">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blinds(horizontal)">
                                      <p:cBhvr>
                                        <p:cTn id="27" dur="500"/>
                                        <p:tgtEl>
                                          <p:spTgt spid="42"/>
                                        </p:tgtEl>
                                      </p:cBhvr>
                                    </p:animEffect>
                                  </p:childTnLst>
                                </p:cTn>
                              </p:par>
                              <p:par>
                                <p:cTn id="28" presetID="3" presetClass="entr" presetSubtype="1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blinds(horizontal)">
                                      <p:cBhvr>
                                        <p:cTn id="3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1" grpId="0"/>
      <p:bldP spid="33" grpId="0"/>
      <p:bldP spid="37"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73C34-F3D6-CF57-FA8A-25165D706651}"/>
              </a:ext>
            </a:extLst>
          </p:cNvPr>
          <p:cNvSpPr>
            <a:spLocks noGrp="1"/>
          </p:cNvSpPr>
          <p:nvPr>
            <p:ph type="title"/>
          </p:nvPr>
        </p:nvSpPr>
        <p:spPr>
          <a:xfrm>
            <a:off x="838200" y="365125"/>
            <a:ext cx="11249722" cy="1325563"/>
          </a:xfrm>
        </p:spPr>
        <p:txBody>
          <a:bodyPr>
            <a:normAutofit/>
          </a:bodyPr>
          <a:lstStyle/>
          <a:p>
            <a:r>
              <a:rPr lang="en-US" sz="4000" dirty="0"/>
              <a:t>What If Smoke Forecasts Triggered Health Alerts?</a:t>
            </a:r>
          </a:p>
        </p:txBody>
      </p:sp>
      <p:sp>
        <p:nvSpPr>
          <p:cNvPr id="4" name="Date Placeholder 3">
            <a:extLst>
              <a:ext uri="{FF2B5EF4-FFF2-40B4-BE49-F238E27FC236}">
                <a16:creationId xmlns:a16="http://schemas.microsoft.com/office/drawing/2014/main" id="{C5CAC712-D146-2930-2C1F-A620F665E896}"/>
              </a:ext>
            </a:extLst>
          </p:cNvPr>
          <p:cNvSpPr>
            <a:spLocks noGrp="1"/>
          </p:cNvSpPr>
          <p:nvPr>
            <p:ph type="dt" sz="half" idx="10"/>
          </p:nvPr>
        </p:nvSpPr>
        <p:spPr/>
        <p:txBody>
          <a:bodyPr/>
          <a:lstStyle/>
          <a:p>
            <a:r>
              <a:rPr lang="en-US"/>
              <a:t>AMS Wildfire Smoke and Health Workshop</a:t>
            </a:r>
            <a:endParaRPr lang="en-US" dirty="0"/>
          </a:p>
        </p:txBody>
      </p:sp>
      <p:sp>
        <p:nvSpPr>
          <p:cNvPr id="5" name="Footer Placeholder 4">
            <a:extLst>
              <a:ext uri="{FF2B5EF4-FFF2-40B4-BE49-F238E27FC236}">
                <a16:creationId xmlns:a16="http://schemas.microsoft.com/office/drawing/2014/main" id="{14E4F649-BD73-3A0D-D9DE-D1451ED58577}"/>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23012CBA-3DA4-5600-3F50-24A633B17D64}"/>
              </a:ext>
            </a:extLst>
          </p:cNvPr>
          <p:cNvSpPr>
            <a:spLocks noGrp="1"/>
          </p:cNvSpPr>
          <p:nvPr>
            <p:ph type="sldNum" sz="quarter" idx="12"/>
          </p:nvPr>
        </p:nvSpPr>
        <p:spPr/>
        <p:txBody>
          <a:bodyPr/>
          <a:lstStyle/>
          <a:p>
            <a:fld id="{55526DC5-F90C-424C-8E7B-0B7A71407C50}" type="slidenum">
              <a:rPr lang="en-US" smtClean="0"/>
              <a:t>8</a:t>
            </a:fld>
            <a:endParaRPr lang="en-US"/>
          </a:p>
        </p:txBody>
      </p:sp>
      <p:sp>
        <p:nvSpPr>
          <p:cNvPr id="15" name="Content Placeholder 14">
            <a:extLst>
              <a:ext uri="{FF2B5EF4-FFF2-40B4-BE49-F238E27FC236}">
                <a16:creationId xmlns:a16="http://schemas.microsoft.com/office/drawing/2014/main" id="{76EA7A38-B233-77A4-BB01-7CE65BF503DF}"/>
              </a:ext>
            </a:extLst>
          </p:cNvPr>
          <p:cNvSpPr>
            <a:spLocks noGrp="1"/>
          </p:cNvSpPr>
          <p:nvPr>
            <p:ph idx="1"/>
          </p:nvPr>
        </p:nvSpPr>
        <p:spPr>
          <a:xfrm>
            <a:off x="838200" y="1825625"/>
            <a:ext cx="10515600" cy="731030"/>
          </a:xfrm>
        </p:spPr>
        <p:txBody>
          <a:bodyPr/>
          <a:lstStyle/>
          <a:p>
            <a:r>
              <a:rPr lang="en-US" dirty="0"/>
              <a:t>Hypothetical scenario based on the July </a:t>
            </a:r>
            <a:r>
              <a:rPr lang="en-US" altLang="zh-CN" dirty="0"/>
              <a:t>16</a:t>
            </a:r>
            <a:r>
              <a:rPr lang="en-US" dirty="0"/>
              <a:t>, 2026 Canadian smoke event</a:t>
            </a:r>
          </a:p>
        </p:txBody>
      </p:sp>
      <p:sp>
        <p:nvSpPr>
          <p:cNvPr id="16" name="Rounded Rectangle 15">
            <a:extLst>
              <a:ext uri="{FF2B5EF4-FFF2-40B4-BE49-F238E27FC236}">
                <a16:creationId xmlns:a16="http://schemas.microsoft.com/office/drawing/2014/main" id="{438F3032-994C-80CB-A74E-6BCAD22B95BC}"/>
              </a:ext>
            </a:extLst>
          </p:cNvPr>
          <p:cNvSpPr/>
          <p:nvPr/>
        </p:nvSpPr>
        <p:spPr>
          <a:xfrm>
            <a:off x="1221058" y="2759925"/>
            <a:ext cx="2635404" cy="2129883"/>
          </a:xfrm>
          <a:prstGeom prst="roundRect">
            <a:avLst/>
          </a:prstGeom>
          <a:solidFill>
            <a:srgbClr val="EBF6FC"/>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Bar chart with solid fill">
            <a:extLst>
              <a:ext uri="{FF2B5EF4-FFF2-40B4-BE49-F238E27FC236}">
                <a16:creationId xmlns:a16="http://schemas.microsoft.com/office/drawing/2014/main" id="{E35D5EAD-B019-1D14-A87A-DB9D249B39D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77377" y="2812415"/>
            <a:ext cx="914400" cy="914400"/>
          </a:xfrm>
          <a:prstGeom prst="rect">
            <a:avLst/>
          </a:prstGeom>
        </p:spPr>
      </p:pic>
      <p:sp>
        <p:nvSpPr>
          <p:cNvPr id="19" name="TextBox 18">
            <a:extLst>
              <a:ext uri="{FF2B5EF4-FFF2-40B4-BE49-F238E27FC236}">
                <a16:creationId xmlns:a16="http://schemas.microsoft.com/office/drawing/2014/main" id="{01D9F8B0-2281-BD1E-6651-7575BBBAEE83}"/>
              </a:ext>
            </a:extLst>
          </p:cNvPr>
          <p:cNvSpPr txBox="1"/>
          <p:nvPr/>
        </p:nvSpPr>
        <p:spPr>
          <a:xfrm>
            <a:off x="1411556" y="3687224"/>
            <a:ext cx="2246044" cy="646331"/>
          </a:xfrm>
          <a:prstGeom prst="rect">
            <a:avLst/>
          </a:prstGeom>
          <a:noFill/>
        </p:spPr>
        <p:txBody>
          <a:bodyPr wrap="square" rtlCol="0">
            <a:spAutoFit/>
          </a:bodyPr>
          <a:lstStyle/>
          <a:p>
            <a:pPr algn="ctr"/>
            <a:r>
              <a:rPr lang="en-US" b="1" dirty="0"/>
              <a:t>24-h HAQES</a:t>
            </a:r>
          </a:p>
          <a:p>
            <a:pPr algn="ctr"/>
            <a:r>
              <a:rPr lang="en-US" b="1" dirty="0"/>
              <a:t>PM</a:t>
            </a:r>
            <a:r>
              <a:rPr lang="en-US" b="1" baseline="-25000" dirty="0"/>
              <a:t>2.5</a:t>
            </a:r>
            <a:r>
              <a:rPr lang="en-US" b="1" dirty="0"/>
              <a:t> Forecast</a:t>
            </a:r>
          </a:p>
        </p:txBody>
      </p:sp>
      <p:pic>
        <p:nvPicPr>
          <p:cNvPr id="22" name="Picture 21">
            <a:extLst>
              <a:ext uri="{FF2B5EF4-FFF2-40B4-BE49-F238E27FC236}">
                <a16:creationId xmlns:a16="http://schemas.microsoft.com/office/drawing/2014/main" id="{7ADC3819-86DA-1E3A-51D5-A8DD7C75BF6F}"/>
              </a:ext>
            </a:extLst>
          </p:cNvPr>
          <p:cNvPicPr>
            <a:picLocks noChangeAspect="1"/>
          </p:cNvPicPr>
          <p:nvPr/>
        </p:nvPicPr>
        <p:blipFill>
          <a:blip r:embed="rId3"/>
          <a:stretch>
            <a:fillRect/>
          </a:stretch>
        </p:blipFill>
        <p:spPr>
          <a:xfrm>
            <a:off x="1780646" y="4353722"/>
            <a:ext cx="1507863" cy="434364"/>
          </a:xfrm>
          <a:prstGeom prst="rect">
            <a:avLst/>
          </a:prstGeom>
        </p:spPr>
      </p:pic>
      <p:sp>
        <p:nvSpPr>
          <p:cNvPr id="26" name="Rounded Rectangle 25">
            <a:extLst>
              <a:ext uri="{FF2B5EF4-FFF2-40B4-BE49-F238E27FC236}">
                <a16:creationId xmlns:a16="http://schemas.microsoft.com/office/drawing/2014/main" id="{78677324-154A-4884-776B-4ED9368C95D5}"/>
              </a:ext>
            </a:extLst>
          </p:cNvPr>
          <p:cNvSpPr/>
          <p:nvPr/>
        </p:nvSpPr>
        <p:spPr>
          <a:xfrm>
            <a:off x="4969727" y="2759926"/>
            <a:ext cx="2635404" cy="2129883"/>
          </a:xfrm>
          <a:prstGeom prst="roundRect">
            <a:avLst/>
          </a:prstGeom>
          <a:solidFill>
            <a:schemeClr val="accent2">
              <a:lumMod val="20000"/>
              <a:lumOff val="80000"/>
            </a:schemeClr>
          </a:solidFill>
          <a:ln>
            <a:solidFill>
              <a:srgbClr val="F17B0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6CCEB33-9CE4-F449-0CE0-E2FB447C88F4}"/>
              </a:ext>
            </a:extLst>
          </p:cNvPr>
          <p:cNvSpPr txBox="1"/>
          <p:nvPr/>
        </p:nvSpPr>
        <p:spPr>
          <a:xfrm>
            <a:off x="5412987" y="3687224"/>
            <a:ext cx="1748883" cy="1031051"/>
          </a:xfrm>
          <a:prstGeom prst="rect">
            <a:avLst/>
          </a:prstGeom>
          <a:noFill/>
        </p:spPr>
        <p:txBody>
          <a:bodyPr wrap="square" rtlCol="0">
            <a:spAutoFit/>
          </a:bodyPr>
          <a:lstStyle/>
          <a:p>
            <a:pPr algn="ctr"/>
            <a:r>
              <a:rPr lang="en-US" b="1" dirty="0"/>
              <a:t>Smoke Alert</a:t>
            </a:r>
          </a:p>
          <a:p>
            <a:pPr algn="ctr"/>
            <a:endParaRPr lang="en-US" sz="1000" b="1" dirty="0"/>
          </a:p>
          <a:p>
            <a:pPr algn="ctr"/>
            <a:r>
              <a:rPr lang="en-US" sz="1600" dirty="0">
                <a:solidFill>
                  <a:schemeClr val="bg1">
                    <a:lumMod val="50000"/>
                  </a:schemeClr>
                </a:solidFill>
              </a:rPr>
              <a:t>Issued before smoke arrives</a:t>
            </a:r>
            <a:endParaRPr lang="en-US" sz="1600" b="1" dirty="0">
              <a:solidFill>
                <a:schemeClr val="bg1">
                  <a:lumMod val="50000"/>
                </a:schemeClr>
              </a:solidFill>
            </a:endParaRPr>
          </a:p>
        </p:txBody>
      </p:sp>
      <p:pic>
        <p:nvPicPr>
          <p:cNvPr id="31" name="Graphic 30" descr="Warning with solid fill">
            <a:extLst>
              <a:ext uri="{FF2B5EF4-FFF2-40B4-BE49-F238E27FC236}">
                <a16:creationId xmlns:a16="http://schemas.microsoft.com/office/drawing/2014/main" id="{DB2879F0-5846-5AEB-3722-9197B6212A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30229" y="2772824"/>
            <a:ext cx="914400" cy="914400"/>
          </a:xfrm>
          <a:prstGeom prst="rect">
            <a:avLst/>
          </a:prstGeom>
        </p:spPr>
      </p:pic>
      <p:sp>
        <p:nvSpPr>
          <p:cNvPr id="32" name="TextBox 31">
            <a:extLst>
              <a:ext uri="{FF2B5EF4-FFF2-40B4-BE49-F238E27FC236}">
                <a16:creationId xmlns:a16="http://schemas.microsoft.com/office/drawing/2014/main" id="{9A424AF8-5713-114C-1D15-C0F194AC77CB}"/>
              </a:ext>
            </a:extLst>
          </p:cNvPr>
          <p:cNvSpPr txBox="1"/>
          <p:nvPr/>
        </p:nvSpPr>
        <p:spPr>
          <a:xfrm>
            <a:off x="4969727" y="5183908"/>
            <a:ext cx="2809180" cy="923330"/>
          </a:xfrm>
          <a:prstGeom prst="rect">
            <a:avLst/>
          </a:prstGeom>
          <a:noFill/>
        </p:spPr>
        <p:txBody>
          <a:bodyPr wrap="square" rtlCol="0">
            <a:spAutoFit/>
          </a:bodyPr>
          <a:lstStyle/>
          <a:p>
            <a:r>
              <a:rPr lang="en-US" dirty="0">
                <a:latin typeface="Garamond" panose="02020404030301010803" pitchFamily="18" charset="0"/>
              </a:rPr>
              <a:t>165.9 million people could be correctly warned</a:t>
            </a:r>
          </a:p>
          <a:p>
            <a:r>
              <a:rPr lang="en-US" dirty="0">
                <a:latin typeface="Garamond" panose="02020404030301010803" pitchFamily="18" charset="0"/>
              </a:rPr>
              <a:t>(87% of the affected people)</a:t>
            </a:r>
          </a:p>
        </p:txBody>
      </p:sp>
      <p:sp>
        <p:nvSpPr>
          <p:cNvPr id="33" name="Rounded Rectangle 32">
            <a:extLst>
              <a:ext uri="{FF2B5EF4-FFF2-40B4-BE49-F238E27FC236}">
                <a16:creationId xmlns:a16="http://schemas.microsoft.com/office/drawing/2014/main" id="{42050E2F-B115-E967-7AF0-EE70B45EBA05}"/>
              </a:ext>
            </a:extLst>
          </p:cNvPr>
          <p:cNvSpPr/>
          <p:nvPr/>
        </p:nvSpPr>
        <p:spPr>
          <a:xfrm>
            <a:off x="8718396" y="2759926"/>
            <a:ext cx="2635404" cy="2129883"/>
          </a:xfrm>
          <a:prstGeom prst="roundRect">
            <a:avLst/>
          </a:prstGeom>
          <a:solidFill>
            <a:schemeClr val="accent6">
              <a:lumMod val="20000"/>
              <a:lumOff val="8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7922E60-D510-3B86-A815-5C9C4424E65E}"/>
              </a:ext>
            </a:extLst>
          </p:cNvPr>
          <p:cNvSpPr txBox="1"/>
          <p:nvPr/>
        </p:nvSpPr>
        <p:spPr>
          <a:xfrm>
            <a:off x="8908894" y="3687225"/>
            <a:ext cx="2236117" cy="1015663"/>
          </a:xfrm>
          <a:prstGeom prst="rect">
            <a:avLst/>
          </a:prstGeom>
          <a:noFill/>
        </p:spPr>
        <p:txBody>
          <a:bodyPr wrap="square" rtlCol="0">
            <a:spAutoFit/>
          </a:bodyPr>
          <a:lstStyle/>
          <a:p>
            <a:pPr algn="ctr"/>
            <a:r>
              <a:rPr lang="en-US" b="1" dirty="0"/>
              <a:t>Protective Action</a:t>
            </a:r>
          </a:p>
          <a:p>
            <a:pPr algn="ctr"/>
            <a:endParaRPr lang="en-US" sz="1000" b="1" dirty="0"/>
          </a:p>
          <a:p>
            <a:pPr algn="ctr"/>
            <a:r>
              <a:rPr lang="en-US" sz="1600" dirty="0">
                <a:solidFill>
                  <a:schemeClr val="bg1">
                    <a:lumMod val="50000"/>
                  </a:schemeClr>
                </a:solidFill>
              </a:rPr>
              <a:t>Reduces personal exposure to≤35 µg m</a:t>
            </a:r>
            <a:r>
              <a:rPr lang="en-US" sz="1600" baseline="30000" dirty="0">
                <a:solidFill>
                  <a:schemeClr val="bg1">
                    <a:lumMod val="50000"/>
                  </a:schemeClr>
                </a:solidFill>
              </a:rPr>
              <a:t>−3</a:t>
            </a:r>
            <a:endParaRPr lang="en-US" sz="1600" b="1" baseline="30000" dirty="0">
              <a:solidFill>
                <a:schemeClr val="bg1">
                  <a:lumMod val="50000"/>
                </a:schemeClr>
              </a:solidFill>
            </a:endParaRPr>
          </a:p>
        </p:txBody>
      </p:sp>
      <p:pic>
        <p:nvPicPr>
          <p:cNvPr id="37" name="Graphic 36" descr="Badge Tick1 with solid fill">
            <a:extLst>
              <a:ext uri="{FF2B5EF4-FFF2-40B4-BE49-F238E27FC236}">
                <a16:creationId xmlns:a16="http://schemas.microsoft.com/office/drawing/2014/main" id="{FBFA59A5-2F47-983C-5EF2-92E0CFF096B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78898" y="2812415"/>
            <a:ext cx="914400" cy="914400"/>
          </a:xfrm>
          <a:prstGeom prst="rect">
            <a:avLst/>
          </a:prstGeom>
        </p:spPr>
      </p:pic>
      <p:sp>
        <p:nvSpPr>
          <p:cNvPr id="39" name="TextBox 38">
            <a:extLst>
              <a:ext uri="{FF2B5EF4-FFF2-40B4-BE49-F238E27FC236}">
                <a16:creationId xmlns:a16="http://schemas.microsoft.com/office/drawing/2014/main" id="{1B894D14-DFB5-5781-6642-0580B6204208}"/>
              </a:ext>
            </a:extLst>
          </p:cNvPr>
          <p:cNvSpPr txBox="1"/>
          <p:nvPr/>
        </p:nvSpPr>
        <p:spPr>
          <a:xfrm>
            <a:off x="8958469" y="5183908"/>
            <a:ext cx="2426615" cy="646331"/>
          </a:xfrm>
          <a:prstGeom prst="rect">
            <a:avLst/>
          </a:prstGeom>
          <a:noFill/>
        </p:spPr>
        <p:txBody>
          <a:bodyPr wrap="square" rtlCol="0">
            <a:spAutoFit/>
          </a:bodyPr>
          <a:lstStyle/>
          <a:p>
            <a:r>
              <a:rPr lang="en-US" dirty="0">
                <a:latin typeface="Garamond" panose="02020404030301010803" pitchFamily="18" charset="0"/>
              </a:rPr>
              <a:t>76% potential reduction in PM</a:t>
            </a:r>
            <a:r>
              <a:rPr lang="en-US" baseline="-25000" dirty="0">
                <a:latin typeface="Garamond" panose="02020404030301010803" pitchFamily="18" charset="0"/>
              </a:rPr>
              <a:t>2.5</a:t>
            </a:r>
            <a:r>
              <a:rPr lang="en-US" dirty="0">
                <a:latin typeface="Garamond" panose="02020404030301010803" pitchFamily="18" charset="0"/>
              </a:rPr>
              <a:t> exposure</a:t>
            </a:r>
          </a:p>
        </p:txBody>
      </p:sp>
      <p:sp>
        <p:nvSpPr>
          <p:cNvPr id="40" name="Right Arrow 39">
            <a:extLst>
              <a:ext uri="{FF2B5EF4-FFF2-40B4-BE49-F238E27FC236}">
                <a16:creationId xmlns:a16="http://schemas.microsoft.com/office/drawing/2014/main" id="{54CDD8FC-EE09-E129-C71A-F2CF203CD5CF}"/>
              </a:ext>
            </a:extLst>
          </p:cNvPr>
          <p:cNvSpPr/>
          <p:nvPr/>
        </p:nvSpPr>
        <p:spPr>
          <a:xfrm>
            <a:off x="4105043" y="3579541"/>
            <a:ext cx="656063" cy="43084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a:extLst>
              <a:ext uri="{FF2B5EF4-FFF2-40B4-BE49-F238E27FC236}">
                <a16:creationId xmlns:a16="http://schemas.microsoft.com/office/drawing/2014/main" id="{6BC9AD15-8E43-0981-27D9-DED793BFF701}"/>
              </a:ext>
            </a:extLst>
          </p:cNvPr>
          <p:cNvSpPr/>
          <p:nvPr/>
        </p:nvSpPr>
        <p:spPr>
          <a:xfrm>
            <a:off x="7853544" y="3579541"/>
            <a:ext cx="656063" cy="43084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9ABB18-ABBE-A66C-F211-5EA9E92CDB23}"/>
              </a:ext>
            </a:extLst>
          </p:cNvPr>
          <p:cNvSpPr txBox="1"/>
          <p:nvPr/>
        </p:nvSpPr>
        <p:spPr>
          <a:xfrm>
            <a:off x="2991777" y="5830239"/>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0B0F2BAC-CF8F-F28A-2CB0-9C5F93913864}"/>
              </a:ext>
            </a:extLst>
          </p:cNvPr>
          <p:cNvSpPr txBox="1"/>
          <p:nvPr/>
        </p:nvSpPr>
        <p:spPr>
          <a:xfrm>
            <a:off x="4038600" y="6199571"/>
            <a:ext cx="6905625"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Potential public health value of an actionable forecast.</a:t>
            </a:r>
          </a:p>
        </p:txBody>
      </p:sp>
    </p:spTree>
    <p:extLst>
      <p:ext uri="{BB962C8B-B14F-4D97-AF65-F5344CB8AC3E}">
        <p14:creationId xmlns:p14="http://schemas.microsoft.com/office/powerpoint/2010/main" val="52666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linds(horizontal)">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linds(horizontal)">
                                      <p:cBhvr>
                                        <p:cTn id="22" dur="500"/>
                                        <p:tgtEl>
                                          <p:spTgt spid="4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blinds(horizontal)">
                                      <p:cBhvr>
                                        <p:cTn id="25" dur="500"/>
                                        <p:tgtEl>
                                          <p:spTgt spid="34"/>
                                        </p:tgtEl>
                                      </p:cBhvr>
                                    </p:animEffect>
                                  </p:childTnLst>
                                </p:cTn>
                              </p:par>
                              <p:par>
                                <p:cTn id="26" presetID="3" presetClass="entr" presetSubtype="1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blinds(horizontal)">
                                      <p:cBhvr>
                                        <p:cTn id="28" dur="500"/>
                                        <p:tgtEl>
                                          <p:spTgt spid="37"/>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linds(horizontal)">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blinds(horizontal)">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blinds(horizontal)">
                                      <p:cBhvr>
                                        <p:cTn id="4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p:bldP spid="32" grpId="0"/>
      <p:bldP spid="33" grpId="0" animBg="1"/>
      <p:bldP spid="34" grpId="0"/>
      <p:bldP spid="39" grpId="0"/>
      <p:bldP spid="40" grpId="0" animBg="1"/>
      <p:bldP spid="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ABAA6-2A65-4CD5-AE87-71C957C1FA3D}"/>
              </a:ext>
            </a:extLst>
          </p:cNvPr>
          <p:cNvSpPr>
            <a:spLocks noGrp="1"/>
          </p:cNvSpPr>
          <p:nvPr>
            <p:ph type="title"/>
          </p:nvPr>
        </p:nvSpPr>
        <p:spPr/>
        <p:txBody>
          <a:bodyPr/>
          <a:lstStyle/>
          <a:p>
            <a:r>
              <a:rPr lang="en-US" dirty="0"/>
              <a:t>Kaiser Permanente Application</a:t>
            </a:r>
          </a:p>
        </p:txBody>
      </p:sp>
      <p:pic>
        <p:nvPicPr>
          <p:cNvPr id="8" name="Content Placeholder 7">
            <a:extLst>
              <a:ext uri="{FF2B5EF4-FFF2-40B4-BE49-F238E27FC236}">
                <a16:creationId xmlns:a16="http://schemas.microsoft.com/office/drawing/2014/main" id="{F14C910F-3EBB-6B7B-E375-10A18E6E0A8B}"/>
              </a:ext>
            </a:extLst>
          </p:cNvPr>
          <p:cNvPicPr>
            <a:picLocks noGrp="1" noChangeAspect="1"/>
          </p:cNvPicPr>
          <p:nvPr>
            <p:ph idx="1"/>
          </p:nvPr>
        </p:nvPicPr>
        <p:blipFill>
          <a:blip r:embed="rId2"/>
          <a:stretch>
            <a:fillRect/>
          </a:stretch>
        </p:blipFill>
        <p:spPr>
          <a:xfrm>
            <a:off x="4456288" y="1690688"/>
            <a:ext cx="7735712" cy="4351338"/>
          </a:xfrm>
          <a:prstGeom prst="rect">
            <a:avLst/>
          </a:prstGeom>
        </p:spPr>
      </p:pic>
      <p:sp>
        <p:nvSpPr>
          <p:cNvPr id="4" name="Date Placeholder 3">
            <a:extLst>
              <a:ext uri="{FF2B5EF4-FFF2-40B4-BE49-F238E27FC236}">
                <a16:creationId xmlns:a16="http://schemas.microsoft.com/office/drawing/2014/main" id="{C52A5933-87FE-B707-6AA1-AB715B69195B}"/>
              </a:ext>
            </a:extLst>
          </p:cNvPr>
          <p:cNvSpPr>
            <a:spLocks noGrp="1"/>
          </p:cNvSpPr>
          <p:nvPr>
            <p:ph type="dt" sz="half" idx="10"/>
          </p:nvPr>
        </p:nvSpPr>
        <p:spPr/>
        <p:txBody>
          <a:bodyPr/>
          <a:lstStyle/>
          <a:p>
            <a:r>
              <a:rPr lang="en-US"/>
              <a:t>AMS Wildfire Smoke and Health Workshop</a:t>
            </a:r>
          </a:p>
        </p:txBody>
      </p:sp>
      <p:sp>
        <p:nvSpPr>
          <p:cNvPr id="5" name="Footer Placeholder 4">
            <a:extLst>
              <a:ext uri="{FF2B5EF4-FFF2-40B4-BE49-F238E27FC236}">
                <a16:creationId xmlns:a16="http://schemas.microsoft.com/office/drawing/2014/main" id="{DCC35031-5564-49E2-AF82-1A8890F6D6E7}"/>
              </a:ext>
            </a:extLst>
          </p:cNvPr>
          <p:cNvSpPr>
            <a:spLocks noGrp="1"/>
          </p:cNvSpPr>
          <p:nvPr>
            <p:ph type="ftr" sz="quarter" idx="11"/>
          </p:nvPr>
        </p:nvSpPr>
        <p:spPr/>
        <p:txBody>
          <a:bodyPr/>
          <a:lstStyle/>
          <a:p>
            <a:r>
              <a:rPr lang="en-US"/>
              <a:t>Wildfire Air Quality Forecast (Yunyao Li, UTA)</a:t>
            </a:r>
          </a:p>
        </p:txBody>
      </p:sp>
      <p:sp>
        <p:nvSpPr>
          <p:cNvPr id="6" name="Slide Number Placeholder 5">
            <a:extLst>
              <a:ext uri="{FF2B5EF4-FFF2-40B4-BE49-F238E27FC236}">
                <a16:creationId xmlns:a16="http://schemas.microsoft.com/office/drawing/2014/main" id="{3C8EEADB-5D32-EB5B-9865-8FDC525FD681}"/>
              </a:ext>
            </a:extLst>
          </p:cNvPr>
          <p:cNvSpPr>
            <a:spLocks noGrp="1"/>
          </p:cNvSpPr>
          <p:nvPr>
            <p:ph type="sldNum" sz="quarter" idx="12"/>
          </p:nvPr>
        </p:nvSpPr>
        <p:spPr/>
        <p:txBody>
          <a:bodyPr/>
          <a:lstStyle/>
          <a:p>
            <a:fld id="{55526DC5-F90C-424C-8E7B-0B7A71407C50}" type="slidenum">
              <a:rPr lang="en-US" smtClean="0"/>
              <a:t>9</a:t>
            </a:fld>
            <a:endParaRPr lang="en-US"/>
          </a:p>
        </p:txBody>
      </p:sp>
      <p:sp>
        <p:nvSpPr>
          <p:cNvPr id="3" name="TextBox 2">
            <a:extLst>
              <a:ext uri="{FF2B5EF4-FFF2-40B4-BE49-F238E27FC236}">
                <a16:creationId xmlns:a16="http://schemas.microsoft.com/office/drawing/2014/main" id="{1D08ADD1-17A9-472D-04A9-DF69D5C8FC3F}"/>
              </a:ext>
            </a:extLst>
          </p:cNvPr>
          <p:cNvSpPr txBox="1"/>
          <p:nvPr/>
        </p:nvSpPr>
        <p:spPr>
          <a:xfrm>
            <a:off x="530551" y="2090172"/>
            <a:ext cx="4067086"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Garamond" panose="02020404030301010803" pitchFamily="18" charset="0"/>
              </a:rPr>
              <a:t>Collaborating with KP to develop a patient-centric messaging system based on the ensemble smoke forecast, enabling better real-time communication of air quality impacts to patients.</a:t>
            </a:r>
          </a:p>
        </p:txBody>
      </p:sp>
      <p:sp>
        <p:nvSpPr>
          <p:cNvPr id="9" name="TextBox 8">
            <a:extLst>
              <a:ext uri="{FF2B5EF4-FFF2-40B4-BE49-F238E27FC236}">
                <a16:creationId xmlns:a16="http://schemas.microsoft.com/office/drawing/2014/main" id="{19EF0D77-DB9A-562E-743C-6078C8A8F2E5}"/>
              </a:ext>
            </a:extLst>
          </p:cNvPr>
          <p:cNvSpPr txBox="1"/>
          <p:nvPr/>
        </p:nvSpPr>
        <p:spPr>
          <a:xfrm>
            <a:off x="9338217" y="5339499"/>
            <a:ext cx="2015583" cy="584775"/>
          </a:xfrm>
          <a:prstGeom prst="rect">
            <a:avLst/>
          </a:prstGeom>
          <a:solidFill>
            <a:schemeClr val="bg1"/>
          </a:solidFill>
        </p:spPr>
        <p:txBody>
          <a:bodyPr wrap="square">
            <a:spAutoFit/>
          </a:bodyPr>
          <a:lstStyle/>
          <a:p>
            <a:pPr algn="ctr"/>
            <a:r>
              <a:rPr lang="en-US" sz="1600" b="1" dirty="0"/>
              <a:t>Kaiser</a:t>
            </a:r>
          </a:p>
          <a:p>
            <a:pPr algn="ctr"/>
            <a:r>
              <a:rPr lang="en-US" sz="1600" b="1" dirty="0"/>
              <a:t>Data Visualization</a:t>
            </a:r>
          </a:p>
        </p:txBody>
      </p:sp>
    </p:spTree>
    <p:extLst>
      <p:ext uri="{BB962C8B-B14F-4D97-AF65-F5344CB8AC3E}">
        <p14:creationId xmlns:p14="http://schemas.microsoft.com/office/powerpoint/2010/main" val="11184746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1482</TotalTime>
  <Words>1320</Words>
  <Application>Microsoft Macintosh PowerPoint</Application>
  <PresentationFormat>Widescreen</PresentationFormat>
  <Paragraphs>225</Paragraphs>
  <Slides>15</Slides>
  <Notes>4</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Cambria Math</vt:lpstr>
      <vt:lpstr>Garamond</vt:lpstr>
      <vt:lpstr>Times New Roman</vt:lpstr>
      <vt:lpstr>Office Theme</vt:lpstr>
      <vt:lpstr>Advancing Wildfire Smoke Forecasting Across the CONUS </vt:lpstr>
      <vt:lpstr>Why Do We Need Smoke Forecasts?</vt:lpstr>
      <vt:lpstr>Wildfire Smoke: A Nationwide Challenge</vt:lpstr>
      <vt:lpstr>How Do We Forecast Wildfire Smoke?</vt:lpstr>
      <vt:lpstr>Wildfire Smoke Remain Difficult to Forecast</vt:lpstr>
      <vt:lpstr>Hazardous Air Quality Ensemble System version 2 (HAQESv2)</vt:lpstr>
      <vt:lpstr>HAQES Captured the July 2026 Canadian Smoke Event</vt:lpstr>
      <vt:lpstr>What If Smoke Forecasts Triggered Health Alerts?</vt:lpstr>
      <vt:lpstr>Kaiser Permanente Application</vt:lpstr>
      <vt:lpstr>What if Models missed the plume?</vt:lpstr>
      <vt:lpstr>Solution 1: Observation-Informed AI Forecast</vt:lpstr>
      <vt:lpstr>Solution 2: A Forecast Index for Decision Support Bridging Forecasts and Decisions</vt:lpstr>
      <vt:lpstr>Forecasting Wildfire Ozone Is More Complex Wildfire Smoke Can Increase or Decrease Ozone</vt:lpstr>
      <vt:lpstr>PowerPoint Presentation</vt:lpstr>
      <vt:lpstr>Extending Lead Time: Seasonal Smoke Outlooks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Yunyao Li</dc:creator>
  <cp:lastModifiedBy>Li, Yunyao</cp:lastModifiedBy>
  <cp:revision>1</cp:revision>
  <dcterms:created xsi:type="dcterms:W3CDTF">2025-01-03T21:25:51Z</dcterms:created>
  <dcterms:modified xsi:type="dcterms:W3CDTF">2026-07-23T12:58:27Z</dcterms:modified>
</cp:coreProperties>
</file>